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52_486D634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91" r:id="rId5"/>
    <p:sldMasterId id="2147483711" r:id="rId6"/>
    <p:sldMasterId id="2147483714" r:id="rId7"/>
  </p:sldMasterIdLst>
  <p:notesMasterIdLst>
    <p:notesMasterId r:id="rId35"/>
  </p:notesMasterIdLst>
  <p:sldIdLst>
    <p:sldId id="279" r:id="rId8"/>
    <p:sldId id="328" r:id="rId9"/>
    <p:sldId id="284" r:id="rId10"/>
    <p:sldId id="1724" r:id="rId11"/>
    <p:sldId id="1726" r:id="rId12"/>
    <p:sldId id="1722" r:id="rId13"/>
    <p:sldId id="1727" r:id="rId14"/>
    <p:sldId id="1728" r:id="rId15"/>
    <p:sldId id="1725" r:id="rId16"/>
    <p:sldId id="1832" r:id="rId17"/>
    <p:sldId id="1146" r:id="rId18"/>
    <p:sldId id="1828" r:id="rId19"/>
    <p:sldId id="1833" r:id="rId20"/>
    <p:sldId id="1721" r:id="rId21"/>
    <p:sldId id="1729" r:id="rId22"/>
    <p:sldId id="1829" r:id="rId23"/>
    <p:sldId id="1066" r:id="rId24"/>
    <p:sldId id="333" r:id="rId25"/>
    <p:sldId id="6094" r:id="rId26"/>
    <p:sldId id="289" r:id="rId27"/>
    <p:sldId id="6083" r:id="rId28"/>
    <p:sldId id="6095" r:id="rId29"/>
    <p:sldId id="6096" r:id="rId30"/>
    <p:sldId id="338" r:id="rId31"/>
    <p:sldId id="288" r:id="rId32"/>
    <p:sldId id="263" r:id="rId33"/>
    <p:sldId id="264"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0A5606-CAA3-9AA8-1B78-8823EC6C2C99}" name="Liedlbauer, Thilo GIZ" initials="LG" userId="S::thilo.liedlbauer@giz.de::74cc46c2-a7eb-4c87-97fa-42dd91070db9" providerId="AD"/>
  <p188:author id="{6B5E5A23-90F8-867D-77C6-0019FEF0D29C}" name="Nuecken, Nicola GIZ" initials="NG" userId="S::nicola.nuecken@giz.de::ddf8112e-c347-4be3-a415-c1d48f47847c" providerId="AD"/>
  <p188:author id="{61FE6497-9B62-3F3E-E100-1ACB8A6C6F4E}" name="Rau, Franziska GIZ BE" initials="RFGB" userId="S-1-5-21-3771571874-3092496653-816039023-1005" providerId="AD"/>
  <p188:author id="{EAE192A7-C5E5-8990-3632-1D7DE04CA001}" name="Riegert, Franca GIZ" initials="RFG" userId="S::franca.riegert@giz.de::31794b45-d232-4127-b688-63807550c454" providerId="AD"/>
  <p188:author id="{D6C3C6B5-0BD6-F736-E6D8-A75D14ABC2B6}" name="Beez, Mara GIZ" initials="BG" userId="S::mara.beez@giz.de::8491e37f-d7e1-4b3d-97a4-42412eba1185" providerId="AD"/>
  <p188:author id="{3E166EED-2C42-FFA3-1420-50E4B9391D68}" name="Rau, Franziska GIZ BE" initials="RB" userId="S::franziska.rau@giz.de::7de3f1da-dc8c-4909-9c35-87481eb8ca4b" providerId="AD"/>
  <p188:author id="{4E7EEAF2-8DFF-28DE-630F-E7FBB0A68B28}" name="Albrecht, Katja GIZ" initials="AG" userId="S::katja.albrecht@giz.de::386f24b6-8cea-4a9e-9d62-5a49112a36af" providerId="AD"/>
  <p188:author id="{662843F7-DE89-84AC-24C8-CF7FE0BC996C}" name="Jaeck, Valerie GIZ" initials="JVG" userId="S::valerie.jaeck@giz.de::9cf56a4a-b306-481d-89ee-726650c8c6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pykermann, Miriam GIZ" initials="SMG" lastIdx="1" clrIdx="0">
    <p:extLst>
      <p:ext uri="{19B8F6BF-5375-455C-9EA6-DF929625EA0E}">
        <p15:presenceInfo xmlns:p15="http://schemas.microsoft.com/office/powerpoint/2012/main" userId="S::miriam.spykermann@giz.de::695a4101-2cc4-4097-a536-f9f8657483e0" providerId="AD"/>
      </p:ext>
    </p:extLst>
  </p:cmAuthor>
  <p:cmAuthor id="2" name="Nuecken, Nicola GIZ" initials="NNG" lastIdx="5" clrIdx="1">
    <p:extLst>
      <p:ext uri="{19B8F6BF-5375-455C-9EA6-DF929625EA0E}">
        <p15:presenceInfo xmlns:p15="http://schemas.microsoft.com/office/powerpoint/2012/main" userId="S::nicola.nuecken@giz.de::ddf8112e-c347-4be3-a415-c1d48f47847c" providerId="AD"/>
      </p:ext>
    </p:extLst>
  </p:cmAuthor>
  <p:cmAuthor id="3" name="Jaeck, Valerie GIZ" initials="JVG" lastIdx="1" clrIdx="2">
    <p:extLst>
      <p:ext uri="{19B8F6BF-5375-455C-9EA6-DF929625EA0E}">
        <p15:presenceInfo xmlns:p15="http://schemas.microsoft.com/office/powerpoint/2012/main" userId="S::valerie.jaeck@giz.de::9cf56a4a-b306-481d-89ee-726650c8c689" providerId="AD"/>
      </p:ext>
    </p:extLst>
  </p:cmAuthor>
  <p:cmAuthor id="4" name="Rau, Franziska GIZ BE" initials="RFGB" lastIdx="3" clrIdx="3">
    <p:extLst>
      <p:ext uri="{19B8F6BF-5375-455C-9EA6-DF929625EA0E}">
        <p15:presenceInfo xmlns:p15="http://schemas.microsoft.com/office/powerpoint/2012/main" userId="S-1-5-21-3771571874-3092496653-816039023-1005" providerId="AD"/>
      </p:ext>
    </p:extLst>
  </p:cmAuthor>
  <p:cmAuthor id="5" name="BMZ 122" initials="BMZ 122" lastIdx="2" clrIdx="4">
    <p:extLst>
      <p:ext uri="{19B8F6BF-5375-455C-9EA6-DF929625EA0E}">
        <p15:presenceInfo xmlns:p15="http://schemas.microsoft.com/office/powerpoint/2012/main" userId="BMZ 12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A042"/>
    <a:srgbClr val="CED075"/>
    <a:srgbClr val="C87711"/>
    <a:srgbClr val="ED7D31"/>
    <a:srgbClr val="E6E7B7"/>
    <a:srgbClr val="FFFF00"/>
    <a:srgbClr val="FFFFFF"/>
    <a:srgbClr val="D8D8D8"/>
    <a:srgbClr val="EBD190"/>
    <a:srgbClr val="F0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1DA811-DE86-D060-86D1-6769C4F8F6AA}" v="1" dt="2022-04-01T09:23:52.778"/>
    <p1510:client id="{ADDFA678-21E8-4A41-940E-96FC6079FCDC}" v="1" dt="2022-04-01T07:06:40.803"/>
    <p1510:client id="{BACE90CC-E08F-5652-1834-57B3E37C99E8}" v="2" dt="2022-03-31T10:29:21.475"/>
    <p1510:client id="{FD9D291B-85DE-4917-BBD6-EC9891183370}" v="59" dt="2022-04-01T08:00:56.75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ude, Milena GIZ" userId="61c64de5-50a5-4a13-a53f-1eba86aa13f8" providerId="ADAL" clId="{1B73E3AC-37A6-4540-8A18-363ACDE552AB}"/>
    <pc:docChg chg="custSel modSld">
      <pc:chgData name="Drude, Milena GIZ" userId="61c64de5-50a5-4a13-a53f-1eba86aa13f8" providerId="ADAL" clId="{1B73E3AC-37A6-4540-8A18-363ACDE552AB}" dt="2022-03-31T08:17:42.280" v="578" actId="6549"/>
      <pc:docMkLst>
        <pc:docMk/>
      </pc:docMkLst>
      <pc:sldChg chg="modSp">
        <pc:chgData name="Drude, Milena GIZ" userId="61c64de5-50a5-4a13-a53f-1eba86aa13f8" providerId="ADAL" clId="{1B73E3AC-37A6-4540-8A18-363ACDE552AB}" dt="2022-03-31T07:46:17.025" v="46" actId="1076"/>
        <pc:sldMkLst>
          <pc:docMk/>
          <pc:sldMk cId="1215128396" sldId="338"/>
        </pc:sldMkLst>
        <pc:picChg chg="mod">
          <ac:chgData name="Drude, Milena GIZ" userId="61c64de5-50a5-4a13-a53f-1eba86aa13f8" providerId="ADAL" clId="{1B73E3AC-37A6-4540-8A18-363ACDE552AB}" dt="2022-03-31T07:46:17.025" v="46" actId="1076"/>
          <ac:picMkLst>
            <pc:docMk/>
            <pc:sldMk cId="1215128396" sldId="338"/>
            <ac:picMk id="1026" creationId="{15EA2043-DD72-4704-9B17-4F144BA6F2E8}"/>
          </ac:picMkLst>
        </pc:picChg>
      </pc:sldChg>
      <pc:sldChg chg="addSp delSp modSp mod">
        <pc:chgData name="Drude, Milena GIZ" userId="61c64de5-50a5-4a13-a53f-1eba86aa13f8" providerId="ADAL" clId="{1B73E3AC-37A6-4540-8A18-363ACDE552AB}" dt="2022-03-31T08:17:42.280" v="578" actId="6549"/>
        <pc:sldMkLst>
          <pc:docMk/>
          <pc:sldMk cId="3713415671" sldId="6096"/>
        </pc:sldMkLst>
        <pc:spChg chg="add mod">
          <ac:chgData name="Drude, Milena GIZ" userId="61c64de5-50a5-4a13-a53f-1eba86aa13f8" providerId="ADAL" clId="{1B73E3AC-37A6-4540-8A18-363ACDE552AB}" dt="2022-03-31T07:58:47.202" v="496" actId="1076"/>
          <ac:spMkLst>
            <pc:docMk/>
            <pc:sldMk cId="3713415671" sldId="6096"/>
            <ac:spMk id="2" creationId="{2BA24184-63D2-4B66-83AB-B57A413F1351}"/>
          </ac:spMkLst>
        </pc:spChg>
        <pc:spChg chg="del">
          <ac:chgData name="Drude, Milena GIZ" userId="61c64de5-50a5-4a13-a53f-1eba86aa13f8" providerId="ADAL" clId="{1B73E3AC-37A6-4540-8A18-363ACDE552AB}" dt="2022-03-31T07:56:02.245" v="437" actId="478"/>
          <ac:spMkLst>
            <pc:docMk/>
            <pc:sldMk cId="3713415671" sldId="6096"/>
            <ac:spMk id="6" creationId="{FA1802F1-B994-4FC9-AD9F-736F4FF23C32}"/>
          </ac:spMkLst>
        </pc:spChg>
        <pc:spChg chg="add mod">
          <ac:chgData name="Drude, Milena GIZ" userId="61c64de5-50a5-4a13-a53f-1eba86aa13f8" providerId="ADAL" clId="{1B73E3AC-37A6-4540-8A18-363ACDE552AB}" dt="2022-03-31T07:56:07.654" v="451" actId="1035"/>
          <ac:spMkLst>
            <pc:docMk/>
            <pc:sldMk cId="3713415671" sldId="6096"/>
            <ac:spMk id="7" creationId="{C1671C58-7121-4C27-BBC8-5CEC27344ACE}"/>
          </ac:spMkLst>
        </pc:spChg>
        <pc:spChg chg="add mod">
          <ac:chgData name="Drude, Milena GIZ" userId="61c64de5-50a5-4a13-a53f-1eba86aa13f8" providerId="ADAL" clId="{1B73E3AC-37A6-4540-8A18-363ACDE552AB}" dt="2022-03-31T07:57:08.969" v="481" actId="1076"/>
          <ac:spMkLst>
            <pc:docMk/>
            <pc:sldMk cId="3713415671" sldId="6096"/>
            <ac:spMk id="9" creationId="{50FB9164-E566-43B3-BEE6-28BD1D085DA1}"/>
          </ac:spMkLst>
        </pc:spChg>
        <pc:spChg chg="add del mod">
          <ac:chgData name="Drude, Milena GIZ" userId="61c64de5-50a5-4a13-a53f-1eba86aa13f8" providerId="ADAL" clId="{1B73E3AC-37A6-4540-8A18-363ACDE552AB}" dt="2022-03-31T07:52:52.343" v="272" actId="478"/>
          <ac:spMkLst>
            <pc:docMk/>
            <pc:sldMk cId="3713415671" sldId="6096"/>
            <ac:spMk id="10" creationId="{B2A889A5-769E-480D-A06A-26665AF6FA3D}"/>
          </ac:spMkLst>
        </pc:spChg>
        <pc:spChg chg="add del mod">
          <ac:chgData name="Drude, Milena GIZ" userId="61c64de5-50a5-4a13-a53f-1eba86aa13f8" providerId="ADAL" clId="{1B73E3AC-37A6-4540-8A18-363ACDE552AB}" dt="2022-03-31T07:52:49.641" v="271" actId="478"/>
          <ac:spMkLst>
            <pc:docMk/>
            <pc:sldMk cId="3713415671" sldId="6096"/>
            <ac:spMk id="11" creationId="{FEB7C1DD-548D-4289-9FC6-389E51155691}"/>
          </ac:spMkLst>
        </pc:spChg>
        <pc:spChg chg="add mod">
          <ac:chgData name="Drude, Milena GIZ" userId="61c64de5-50a5-4a13-a53f-1eba86aa13f8" providerId="ADAL" clId="{1B73E3AC-37A6-4540-8A18-363ACDE552AB}" dt="2022-03-31T07:56:07.654" v="451" actId="1035"/>
          <ac:spMkLst>
            <pc:docMk/>
            <pc:sldMk cId="3713415671" sldId="6096"/>
            <ac:spMk id="12" creationId="{DB3EA1D6-91C1-4BDD-B25B-1D90562C69C5}"/>
          </ac:spMkLst>
        </pc:spChg>
        <pc:spChg chg="add mod">
          <ac:chgData name="Drude, Milena GIZ" userId="61c64de5-50a5-4a13-a53f-1eba86aa13f8" providerId="ADAL" clId="{1B73E3AC-37A6-4540-8A18-363ACDE552AB}" dt="2022-03-31T07:58:22.664" v="494" actId="114"/>
          <ac:spMkLst>
            <pc:docMk/>
            <pc:sldMk cId="3713415671" sldId="6096"/>
            <ac:spMk id="13" creationId="{ABBD268A-B673-461C-A501-DF0EB52B96BE}"/>
          </ac:spMkLst>
        </pc:spChg>
        <pc:spChg chg="add mod">
          <ac:chgData name="Drude, Milena GIZ" userId="61c64de5-50a5-4a13-a53f-1eba86aa13f8" providerId="ADAL" clId="{1B73E3AC-37A6-4540-8A18-363ACDE552AB}" dt="2022-03-31T07:56:07.654" v="451" actId="1035"/>
          <ac:spMkLst>
            <pc:docMk/>
            <pc:sldMk cId="3713415671" sldId="6096"/>
            <ac:spMk id="14" creationId="{BD81802D-72AB-4629-88EA-824DB5A0B724}"/>
          </ac:spMkLst>
        </pc:spChg>
        <pc:spChg chg="add mod">
          <ac:chgData name="Drude, Milena GIZ" userId="61c64de5-50a5-4a13-a53f-1eba86aa13f8" providerId="ADAL" clId="{1B73E3AC-37A6-4540-8A18-363ACDE552AB}" dt="2022-03-31T07:56:44.250" v="479" actId="1076"/>
          <ac:spMkLst>
            <pc:docMk/>
            <pc:sldMk cId="3713415671" sldId="6096"/>
            <ac:spMk id="15" creationId="{04ED7FA9-EB4E-4E97-B0CD-4651395F0D7E}"/>
          </ac:spMkLst>
        </pc:spChg>
        <pc:spChg chg="add mod">
          <ac:chgData name="Drude, Milena GIZ" userId="61c64de5-50a5-4a13-a53f-1eba86aa13f8" providerId="ADAL" clId="{1B73E3AC-37A6-4540-8A18-363ACDE552AB}" dt="2022-03-31T07:49:14.844" v="200" actId="2085"/>
          <ac:spMkLst>
            <pc:docMk/>
            <pc:sldMk cId="3713415671" sldId="6096"/>
            <ac:spMk id="19" creationId="{E50ACE87-DF48-464A-A416-60474609E933}"/>
          </ac:spMkLst>
        </pc:spChg>
        <pc:spChg chg="add mod">
          <ac:chgData name="Drude, Milena GIZ" userId="61c64de5-50a5-4a13-a53f-1eba86aa13f8" providerId="ADAL" clId="{1B73E3AC-37A6-4540-8A18-363ACDE552AB}" dt="2022-03-31T07:55:52.674" v="436" actId="1036"/>
          <ac:spMkLst>
            <pc:docMk/>
            <pc:sldMk cId="3713415671" sldId="6096"/>
            <ac:spMk id="20" creationId="{69F6ABBD-9244-439A-89A0-4AA27C3C432D}"/>
          </ac:spMkLst>
        </pc:spChg>
        <pc:spChg chg="mod">
          <ac:chgData name="Drude, Milena GIZ" userId="61c64de5-50a5-4a13-a53f-1eba86aa13f8" providerId="ADAL" clId="{1B73E3AC-37A6-4540-8A18-363ACDE552AB}" dt="2022-03-31T07:52:20.237" v="215"/>
          <ac:spMkLst>
            <pc:docMk/>
            <pc:sldMk cId="3713415671" sldId="6096"/>
            <ac:spMk id="26" creationId="{375C8470-3DB2-4E05-82A4-13E1488DC220}"/>
          </ac:spMkLst>
        </pc:spChg>
        <pc:spChg chg="add mod">
          <ac:chgData name="Drude, Milena GIZ" userId="61c64de5-50a5-4a13-a53f-1eba86aa13f8" providerId="ADAL" clId="{1B73E3AC-37A6-4540-8A18-363ACDE552AB}" dt="2022-03-31T08:17:42.280" v="578" actId="6549"/>
          <ac:spMkLst>
            <pc:docMk/>
            <pc:sldMk cId="3713415671" sldId="6096"/>
            <ac:spMk id="28" creationId="{ACA4F19C-4C19-4A07-A5A8-A8893B29DA01}"/>
          </ac:spMkLst>
        </pc:spChg>
        <pc:grpChg chg="add mod">
          <ac:chgData name="Drude, Milena GIZ" userId="61c64de5-50a5-4a13-a53f-1eba86aa13f8" providerId="ADAL" clId="{1B73E3AC-37A6-4540-8A18-363ACDE552AB}" dt="2022-03-31T07:56:07.654" v="451" actId="1035"/>
          <ac:grpSpMkLst>
            <pc:docMk/>
            <pc:sldMk cId="3713415671" sldId="6096"/>
            <ac:grpSpMk id="25" creationId="{1F90BA5D-584E-4ED2-AF68-2CFDE5C5348E}"/>
          </ac:grpSpMkLst>
        </pc:grpChg>
        <pc:picChg chg="mod">
          <ac:chgData name="Drude, Milena GIZ" userId="61c64de5-50a5-4a13-a53f-1eba86aa13f8" providerId="ADAL" clId="{1B73E3AC-37A6-4540-8A18-363ACDE552AB}" dt="2022-03-31T07:57:34.067" v="485" actId="1076"/>
          <ac:picMkLst>
            <pc:docMk/>
            <pc:sldMk cId="3713415671" sldId="6096"/>
            <ac:picMk id="3" creationId="{381B60B9-B5C8-336D-4ACA-A5118A5189A5}"/>
          </ac:picMkLst>
        </pc:picChg>
        <pc:picChg chg="del mod">
          <ac:chgData name="Drude, Milena GIZ" userId="61c64de5-50a5-4a13-a53f-1eba86aa13f8" providerId="ADAL" clId="{1B73E3AC-37A6-4540-8A18-363ACDE552AB}" dt="2022-03-31T07:45:19.379" v="3" actId="478"/>
          <ac:picMkLst>
            <pc:docMk/>
            <pc:sldMk cId="3713415671" sldId="6096"/>
            <ac:picMk id="4" creationId="{834CD39C-E054-FC70-8645-83021A09F7A3}"/>
          </ac:picMkLst>
        </pc:picChg>
        <pc:picChg chg="add mod">
          <ac:chgData name="Drude, Milena GIZ" userId="61c64de5-50a5-4a13-a53f-1eba86aa13f8" providerId="ADAL" clId="{1B73E3AC-37A6-4540-8A18-363ACDE552AB}" dt="2022-03-31T07:56:07.654" v="451" actId="1035"/>
          <ac:picMkLst>
            <pc:docMk/>
            <pc:sldMk cId="3713415671" sldId="6096"/>
            <ac:picMk id="8" creationId="{5372ED78-BD6D-4B41-ADB4-31BBA7D1F0C5}"/>
          </ac:picMkLst>
        </pc:picChg>
        <pc:picChg chg="add del mod">
          <ac:chgData name="Drude, Milena GIZ" userId="61c64de5-50a5-4a13-a53f-1eba86aa13f8" providerId="ADAL" clId="{1B73E3AC-37A6-4540-8A18-363ACDE552AB}" dt="2022-03-31T07:52:52.343" v="272" actId="478"/>
          <ac:picMkLst>
            <pc:docMk/>
            <pc:sldMk cId="3713415671" sldId="6096"/>
            <ac:picMk id="16" creationId="{C5243B4A-77D0-4014-8B63-8F9D68564A35}"/>
          </ac:picMkLst>
        </pc:picChg>
        <pc:picChg chg="add mod">
          <ac:chgData name="Drude, Milena GIZ" userId="61c64de5-50a5-4a13-a53f-1eba86aa13f8" providerId="ADAL" clId="{1B73E3AC-37A6-4540-8A18-363ACDE552AB}" dt="2022-03-31T07:56:07.654" v="451" actId="1035"/>
          <ac:picMkLst>
            <pc:docMk/>
            <pc:sldMk cId="3713415671" sldId="6096"/>
            <ac:picMk id="17" creationId="{2F7D95EB-FC5F-4064-9BBD-3956759424A8}"/>
          </ac:picMkLst>
        </pc:picChg>
        <pc:picChg chg="add mod">
          <ac:chgData name="Drude, Milena GIZ" userId="61c64de5-50a5-4a13-a53f-1eba86aa13f8" providerId="ADAL" clId="{1B73E3AC-37A6-4540-8A18-363ACDE552AB}" dt="2022-03-31T07:56:07.654" v="451" actId="1035"/>
          <ac:picMkLst>
            <pc:docMk/>
            <pc:sldMk cId="3713415671" sldId="6096"/>
            <ac:picMk id="18" creationId="{AF3313C5-FF96-4D01-B947-34A805EA56D4}"/>
          </ac:picMkLst>
        </pc:picChg>
        <pc:picChg chg="add del mod">
          <ac:chgData name="Drude, Milena GIZ" userId="61c64de5-50a5-4a13-a53f-1eba86aa13f8" providerId="ADAL" clId="{1B73E3AC-37A6-4540-8A18-363ACDE552AB}" dt="2022-03-31T07:51:33.913" v="212" actId="478"/>
          <ac:picMkLst>
            <pc:docMk/>
            <pc:sldMk cId="3713415671" sldId="6096"/>
            <ac:picMk id="22" creationId="{057BA936-A45B-492B-9C66-B3AA0AA603C1}"/>
          </ac:picMkLst>
        </pc:picChg>
        <pc:picChg chg="add mod">
          <ac:chgData name="Drude, Milena GIZ" userId="61c64de5-50a5-4a13-a53f-1eba86aa13f8" providerId="ADAL" clId="{1B73E3AC-37A6-4540-8A18-363ACDE552AB}" dt="2022-03-31T07:52:02.518" v="214" actId="1076"/>
          <ac:picMkLst>
            <pc:docMk/>
            <pc:sldMk cId="3713415671" sldId="6096"/>
            <ac:picMk id="24" creationId="{6EDC65DD-1367-409C-8FFA-17F78FF11E02}"/>
          </ac:picMkLst>
        </pc:picChg>
        <pc:picChg chg="mod">
          <ac:chgData name="Drude, Milena GIZ" userId="61c64de5-50a5-4a13-a53f-1eba86aa13f8" providerId="ADAL" clId="{1B73E3AC-37A6-4540-8A18-363ACDE552AB}" dt="2022-03-31T07:52:20.237" v="215"/>
          <ac:picMkLst>
            <pc:docMk/>
            <pc:sldMk cId="3713415671" sldId="6096"/>
            <ac:picMk id="27" creationId="{31E0A21E-F664-49A9-81E0-637D3A88E202}"/>
          </ac:picMkLst>
        </pc:picChg>
      </pc:sldChg>
    </pc:docChg>
  </pc:docChgLst>
  <pc:docChgLst>
    <pc:chgData name="Albrecht, Katja GIZ" userId="S::katja.albrecht@giz.de::386f24b6-8cea-4a9e-9d62-5a49112a36af" providerId="AD" clId="Web-{B57AF5C7-7C0A-4171-9FE7-3AB1DC6F4AA5}"/>
    <pc:docChg chg="modSld">
      <pc:chgData name="Albrecht, Katja GIZ" userId="S::katja.albrecht@giz.de::386f24b6-8cea-4a9e-9d62-5a49112a36af" providerId="AD" clId="Web-{B57AF5C7-7C0A-4171-9FE7-3AB1DC6F4AA5}" dt="2022-03-03T20:14:36.786" v="30"/>
      <pc:docMkLst>
        <pc:docMk/>
      </pc:docMkLst>
      <pc:sldChg chg="modSp">
        <pc:chgData name="Albrecht, Katja GIZ" userId="S::katja.albrecht@giz.de::386f24b6-8cea-4a9e-9d62-5a49112a36af" providerId="AD" clId="Web-{B57AF5C7-7C0A-4171-9FE7-3AB1DC6F4AA5}" dt="2022-03-03T20:12:17.546" v="7" actId="20577"/>
        <pc:sldMkLst>
          <pc:docMk/>
          <pc:sldMk cId="688162104" sldId="6080"/>
        </pc:sldMkLst>
        <pc:spChg chg="mod">
          <ac:chgData name="Albrecht, Katja GIZ" userId="S::katja.albrecht@giz.de::386f24b6-8cea-4a9e-9d62-5a49112a36af" providerId="AD" clId="Web-{B57AF5C7-7C0A-4171-9FE7-3AB1DC6F4AA5}" dt="2022-03-03T20:12:17.546" v="7" actId="20577"/>
          <ac:spMkLst>
            <pc:docMk/>
            <pc:sldMk cId="688162104" sldId="6080"/>
            <ac:spMk id="9" creationId="{2DC6E561-D4D5-4BB6-A0ED-CAC7B2FAAF5F}"/>
          </ac:spMkLst>
        </pc:spChg>
      </pc:sldChg>
      <pc:sldChg chg="modCm">
        <pc:chgData name="Albrecht, Katja GIZ" userId="S::katja.albrecht@giz.de::386f24b6-8cea-4a9e-9d62-5a49112a36af" providerId="AD" clId="Web-{B57AF5C7-7C0A-4171-9FE7-3AB1DC6F4AA5}" dt="2022-03-03T20:13:38.363" v="28"/>
        <pc:sldMkLst>
          <pc:docMk/>
          <pc:sldMk cId="733371436" sldId="6090"/>
        </pc:sldMkLst>
      </pc:sldChg>
      <pc:sldChg chg="delCm">
        <pc:chgData name="Albrecht, Katja GIZ" userId="S::katja.albrecht@giz.de::386f24b6-8cea-4a9e-9d62-5a49112a36af" providerId="AD" clId="Web-{B57AF5C7-7C0A-4171-9FE7-3AB1DC6F4AA5}" dt="2022-03-03T20:14:03.567" v="29"/>
        <pc:sldMkLst>
          <pc:docMk/>
          <pc:sldMk cId="3003714010" sldId="6091"/>
        </pc:sldMkLst>
      </pc:sldChg>
      <pc:sldChg chg="modCm">
        <pc:chgData name="Albrecht, Katja GIZ" userId="S::katja.albrecht@giz.de::386f24b6-8cea-4a9e-9d62-5a49112a36af" providerId="AD" clId="Web-{B57AF5C7-7C0A-4171-9FE7-3AB1DC6F4AA5}" dt="2022-03-03T20:14:36.786" v="30"/>
        <pc:sldMkLst>
          <pc:docMk/>
          <pc:sldMk cId="2273267155" sldId="6092"/>
        </pc:sldMkLst>
      </pc:sldChg>
      <pc:sldChg chg="modSp">
        <pc:chgData name="Albrecht, Katja GIZ" userId="S::katja.albrecht@giz.de::386f24b6-8cea-4a9e-9d62-5a49112a36af" providerId="AD" clId="Web-{B57AF5C7-7C0A-4171-9FE7-3AB1DC6F4AA5}" dt="2022-03-03T20:12:49.469" v="27" actId="1076"/>
        <pc:sldMkLst>
          <pc:docMk/>
          <pc:sldMk cId="1483272818" sldId="6093"/>
        </pc:sldMkLst>
        <pc:spChg chg="mod">
          <ac:chgData name="Albrecht, Katja GIZ" userId="S::katja.albrecht@giz.de::386f24b6-8cea-4a9e-9d62-5a49112a36af" providerId="AD" clId="Web-{B57AF5C7-7C0A-4171-9FE7-3AB1DC6F4AA5}" dt="2022-03-03T20:12:49.469" v="27" actId="1076"/>
          <ac:spMkLst>
            <pc:docMk/>
            <pc:sldMk cId="1483272818" sldId="6093"/>
            <ac:spMk id="4" creationId="{8C7461AE-370B-40D8-8B34-0D145B03C174}"/>
          </ac:spMkLst>
        </pc:spChg>
      </pc:sldChg>
    </pc:docChg>
  </pc:docChgLst>
  <pc:docChgLst>
    <pc:chgData name="Heyes-Johannsen, Vera GIZ" userId="S::vera.heyes-johannsen@giz.de::2703200e-a1be-41ae-897e-de6423baea6d" providerId="AD" clId="Web-{5639C706-1844-9037-3FEF-E0BF0D261744}"/>
    <pc:docChg chg="modSld">
      <pc:chgData name="Heyes-Johannsen, Vera GIZ" userId="S::vera.heyes-johannsen@giz.de::2703200e-a1be-41ae-897e-de6423baea6d" providerId="AD" clId="Web-{5639C706-1844-9037-3FEF-E0BF0D261744}" dt="2022-03-31T08:01:24.761" v="19" actId="20577"/>
      <pc:docMkLst>
        <pc:docMk/>
      </pc:docMkLst>
      <pc:sldChg chg="modSp modCm">
        <pc:chgData name="Heyes-Johannsen, Vera GIZ" userId="S::vera.heyes-johannsen@giz.de::2703200e-a1be-41ae-897e-de6423baea6d" providerId="AD" clId="Web-{5639C706-1844-9037-3FEF-E0BF0D261744}" dt="2022-03-31T08:01:24.761" v="19" actId="20577"/>
        <pc:sldMkLst>
          <pc:docMk/>
          <pc:sldMk cId="1215128396" sldId="338"/>
        </pc:sldMkLst>
        <pc:spChg chg="mod">
          <ac:chgData name="Heyes-Johannsen, Vera GIZ" userId="S::vera.heyes-johannsen@giz.de::2703200e-a1be-41ae-897e-de6423baea6d" providerId="AD" clId="Web-{5639C706-1844-9037-3FEF-E0BF0D261744}" dt="2022-03-31T08:01:24.761" v="19" actId="20577"/>
          <ac:spMkLst>
            <pc:docMk/>
            <pc:sldMk cId="1215128396" sldId="338"/>
            <ac:spMk id="4" creationId="{EB2C8FFE-F7E1-4741-B1E8-39362F68C83E}"/>
          </ac:spMkLst>
        </pc:spChg>
      </pc:sldChg>
    </pc:docChg>
  </pc:docChgLst>
  <pc:docChgLst>
    <pc:chgData name="Albrecht, Katja GIZ" userId="S::katja.albrecht@giz.de::386f24b6-8cea-4a9e-9d62-5a49112a36af" providerId="AD" clId="Web-{7C403125-EB03-4E2D-A57D-8E91CF4D614E}"/>
    <pc:docChg chg="modSld">
      <pc:chgData name="Albrecht, Katja GIZ" userId="S::katja.albrecht@giz.de::386f24b6-8cea-4a9e-9d62-5a49112a36af" providerId="AD" clId="Web-{7C403125-EB03-4E2D-A57D-8E91CF4D614E}" dt="2022-03-02T11:21:59.256" v="126" actId="20577"/>
      <pc:docMkLst>
        <pc:docMk/>
      </pc:docMkLst>
      <pc:sldChg chg="addSp delSp modSp">
        <pc:chgData name="Albrecht, Katja GIZ" userId="S::katja.albrecht@giz.de::386f24b6-8cea-4a9e-9d62-5a49112a36af" providerId="AD" clId="Web-{7C403125-EB03-4E2D-A57D-8E91CF4D614E}" dt="2022-03-02T11:21:59.256" v="126" actId="20577"/>
        <pc:sldMkLst>
          <pc:docMk/>
          <pc:sldMk cId="688162104" sldId="6080"/>
        </pc:sldMkLst>
        <pc:spChg chg="add mod">
          <ac:chgData name="Albrecht, Katja GIZ" userId="S::katja.albrecht@giz.de::386f24b6-8cea-4a9e-9d62-5a49112a36af" providerId="AD" clId="Web-{7C403125-EB03-4E2D-A57D-8E91CF4D614E}" dt="2022-03-02T11:16:17.719" v="72"/>
          <ac:spMkLst>
            <pc:docMk/>
            <pc:sldMk cId="688162104" sldId="6080"/>
            <ac:spMk id="6" creationId="{7E420AC8-2975-44C8-BCCF-CBB910595F21}"/>
          </ac:spMkLst>
        </pc:spChg>
        <pc:spChg chg="add mod">
          <ac:chgData name="Albrecht, Katja GIZ" userId="S::katja.albrecht@giz.de::386f24b6-8cea-4a9e-9d62-5a49112a36af" providerId="AD" clId="Web-{7C403125-EB03-4E2D-A57D-8E91CF4D614E}" dt="2022-03-02T11:21:59.256" v="126" actId="20577"/>
          <ac:spMkLst>
            <pc:docMk/>
            <pc:sldMk cId="688162104" sldId="6080"/>
            <ac:spMk id="9" creationId="{2DC6E561-D4D5-4BB6-A0ED-CAC7B2FAAF5F}"/>
          </ac:spMkLst>
        </pc:spChg>
        <pc:picChg chg="del mod">
          <ac:chgData name="Albrecht, Katja GIZ" userId="S::katja.albrecht@giz.de::386f24b6-8cea-4a9e-9d62-5a49112a36af" providerId="AD" clId="Web-{7C403125-EB03-4E2D-A57D-8E91CF4D614E}" dt="2022-03-02T11:15:25.812" v="54"/>
          <ac:picMkLst>
            <pc:docMk/>
            <pc:sldMk cId="688162104" sldId="6080"/>
            <ac:picMk id="4" creationId="{30A43E95-B528-4016-B87C-06920A0E5162}"/>
          </ac:picMkLst>
        </pc:picChg>
        <pc:picChg chg="add del mod">
          <ac:chgData name="Albrecht, Katja GIZ" userId="S::katja.albrecht@giz.de::386f24b6-8cea-4a9e-9d62-5a49112a36af" providerId="AD" clId="Web-{7C403125-EB03-4E2D-A57D-8E91CF4D614E}" dt="2022-03-02T11:12:33.934" v="4"/>
          <ac:picMkLst>
            <pc:docMk/>
            <pc:sldMk cId="688162104" sldId="6080"/>
            <ac:picMk id="5" creationId="{80EB7114-865E-4619-B3C2-CF0CE179F962}"/>
          </ac:picMkLst>
        </pc:picChg>
        <pc:picChg chg="add mod">
          <ac:chgData name="Albrecht, Katja GIZ" userId="S::katja.albrecht@giz.de::386f24b6-8cea-4a9e-9d62-5a49112a36af" providerId="AD" clId="Web-{7C403125-EB03-4E2D-A57D-8E91CF4D614E}" dt="2022-03-02T11:15:42.531" v="62" actId="1076"/>
          <ac:picMkLst>
            <pc:docMk/>
            <pc:sldMk cId="688162104" sldId="6080"/>
            <ac:picMk id="7" creationId="{BE20F283-722D-47E1-989D-E87E5084DF50}"/>
          </ac:picMkLst>
        </pc:picChg>
        <pc:picChg chg="add mod">
          <ac:chgData name="Albrecht, Katja GIZ" userId="S::katja.albrecht@giz.de::386f24b6-8cea-4a9e-9d62-5a49112a36af" providerId="AD" clId="Web-{7C403125-EB03-4E2D-A57D-8E91CF4D614E}" dt="2022-03-02T11:15:47.062" v="63" actId="1076"/>
          <ac:picMkLst>
            <pc:docMk/>
            <pc:sldMk cId="688162104" sldId="6080"/>
            <ac:picMk id="8" creationId="{717DDAC2-54E9-42D0-AD9B-6D0FB5F3EBFE}"/>
          </ac:picMkLst>
        </pc:picChg>
      </pc:sldChg>
    </pc:docChg>
  </pc:docChgLst>
  <pc:docChgLst>
    <pc:chgData name="Heyes-Johannsen, Vera GIZ" userId="S::vera.heyes-johannsen@giz.de::2703200e-a1be-41ae-897e-de6423baea6d" providerId="AD" clId="Web-{84E07C91-7904-413F-AE53-DF13A7ADB3E5}"/>
    <pc:docChg chg="modSld">
      <pc:chgData name="Heyes-Johannsen, Vera GIZ" userId="S::vera.heyes-johannsen@giz.de::2703200e-a1be-41ae-897e-de6423baea6d" providerId="AD" clId="Web-{84E07C91-7904-413F-AE53-DF13A7ADB3E5}" dt="2022-03-28T12:37:52.052" v="3" actId="20577"/>
      <pc:docMkLst>
        <pc:docMk/>
      </pc:docMkLst>
      <pc:sldChg chg="modSp">
        <pc:chgData name="Heyes-Johannsen, Vera GIZ" userId="S::vera.heyes-johannsen@giz.de::2703200e-a1be-41ae-897e-de6423baea6d" providerId="AD" clId="Web-{84E07C91-7904-413F-AE53-DF13A7ADB3E5}" dt="2022-03-28T12:37:52.052" v="3" actId="20577"/>
        <pc:sldMkLst>
          <pc:docMk/>
          <pc:sldMk cId="2265125738" sldId="6094"/>
        </pc:sldMkLst>
        <pc:spChg chg="mod">
          <ac:chgData name="Heyes-Johannsen, Vera GIZ" userId="S::vera.heyes-johannsen@giz.de::2703200e-a1be-41ae-897e-de6423baea6d" providerId="AD" clId="Web-{84E07C91-7904-413F-AE53-DF13A7ADB3E5}" dt="2022-03-28T12:37:52.052" v="3" actId="20577"/>
          <ac:spMkLst>
            <pc:docMk/>
            <pc:sldMk cId="2265125738" sldId="6094"/>
            <ac:spMk id="2" creationId="{D96BFC95-AD65-4C70-A583-2A09530D102A}"/>
          </ac:spMkLst>
        </pc:spChg>
      </pc:sldChg>
    </pc:docChg>
  </pc:docChgLst>
  <pc:docChgLst>
    <pc:chgData name="Jaeck, Valerie GIZ" userId="9cf56a4a-b306-481d-89ee-726650c8c689" providerId="ADAL" clId="{FEDB77CB-75F7-40E2-91FB-BD5DDA9F134C}"/>
    <pc:docChg chg="modSld sldOrd">
      <pc:chgData name="Jaeck, Valerie GIZ" userId="9cf56a4a-b306-481d-89ee-726650c8c689" providerId="ADAL" clId="{FEDB77CB-75F7-40E2-91FB-BD5DDA9F134C}" dt="2022-03-03T17:26:15.759" v="83"/>
      <pc:docMkLst>
        <pc:docMk/>
      </pc:docMkLst>
      <pc:sldChg chg="modSp mod ord">
        <pc:chgData name="Jaeck, Valerie GIZ" userId="9cf56a4a-b306-481d-89ee-726650c8c689" providerId="ADAL" clId="{FEDB77CB-75F7-40E2-91FB-BD5DDA9F134C}" dt="2022-03-03T17:26:15.759" v="83"/>
        <pc:sldMkLst>
          <pc:docMk/>
          <pc:sldMk cId="2759496386" sldId="288"/>
        </pc:sldMkLst>
        <pc:spChg chg="mod">
          <ac:chgData name="Jaeck, Valerie GIZ" userId="9cf56a4a-b306-481d-89ee-726650c8c689" providerId="ADAL" clId="{FEDB77CB-75F7-40E2-91FB-BD5DDA9F134C}" dt="2022-03-03T17:23:47.018" v="72" actId="20577"/>
          <ac:spMkLst>
            <pc:docMk/>
            <pc:sldMk cId="2759496386" sldId="288"/>
            <ac:spMk id="10" creationId="{923FE363-B569-4E9A-9812-F922E2237E8C}"/>
          </ac:spMkLst>
        </pc:spChg>
        <pc:spChg chg="mod">
          <ac:chgData name="Jaeck, Valerie GIZ" userId="9cf56a4a-b306-481d-89ee-726650c8c689" providerId="ADAL" clId="{FEDB77CB-75F7-40E2-91FB-BD5DDA9F134C}" dt="2022-03-03T17:23:39.587" v="70" actId="20577"/>
          <ac:spMkLst>
            <pc:docMk/>
            <pc:sldMk cId="2759496386" sldId="288"/>
            <ac:spMk id="16" creationId="{2F40BECD-3FEA-4919-896C-E95D36F65AA3}"/>
          </ac:spMkLst>
        </pc:spChg>
        <pc:picChg chg="mod">
          <ac:chgData name="Jaeck, Valerie GIZ" userId="9cf56a4a-b306-481d-89ee-726650c8c689" providerId="ADAL" clId="{FEDB77CB-75F7-40E2-91FB-BD5DDA9F134C}" dt="2022-03-03T17:19:16.585" v="33" actId="1076"/>
          <ac:picMkLst>
            <pc:docMk/>
            <pc:sldMk cId="2759496386" sldId="288"/>
            <ac:picMk id="11" creationId="{8CB7483C-49B6-4A62-943B-2C95F3D7D167}"/>
          </ac:picMkLst>
        </pc:picChg>
      </pc:sldChg>
      <pc:sldChg chg="modSp mod">
        <pc:chgData name="Jaeck, Valerie GIZ" userId="9cf56a4a-b306-481d-89ee-726650c8c689" providerId="ADAL" clId="{FEDB77CB-75F7-40E2-91FB-BD5DDA9F134C}" dt="2022-03-03T17:17:44.470" v="4" actId="1076"/>
        <pc:sldMkLst>
          <pc:docMk/>
          <pc:sldMk cId="1215128396" sldId="338"/>
        </pc:sldMkLst>
        <pc:spChg chg="mod">
          <ac:chgData name="Jaeck, Valerie GIZ" userId="9cf56a4a-b306-481d-89ee-726650c8c689" providerId="ADAL" clId="{FEDB77CB-75F7-40E2-91FB-BD5DDA9F134C}" dt="2022-03-03T17:17:44.470" v="4" actId="1076"/>
          <ac:spMkLst>
            <pc:docMk/>
            <pc:sldMk cId="1215128396" sldId="338"/>
            <ac:spMk id="3" creationId="{1C220A5B-76B3-4A1D-9340-DC81DF383DAD}"/>
          </ac:spMkLst>
        </pc:spChg>
      </pc:sldChg>
      <pc:sldChg chg="modSp mod">
        <pc:chgData name="Jaeck, Valerie GIZ" userId="9cf56a4a-b306-481d-89ee-726650c8c689" providerId="ADAL" clId="{FEDB77CB-75F7-40E2-91FB-BD5DDA9F134C}" dt="2022-03-03T17:25:14.278" v="76" actId="1076"/>
        <pc:sldMkLst>
          <pc:docMk/>
          <pc:sldMk cId="733371436" sldId="6090"/>
        </pc:sldMkLst>
        <pc:spChg chg="mod">
          <ac:chgData name="Jaeck, Valerie GIZ" userId="9cf56a4a-b306-481d-89ee-726650c8c689" providerId="ADAL" clId="{FEDB77CB-75F7-40E2-91FB-BD5DDA9F134C}" dt="2022-03-03T17:25:14.278" v="76" actId="1076"/>
          <ac:spMkLst>
            <pc:docMk/>
            <pc:sldMk cId="733371436" sldId="6090"/>
            <ac:spMk id="2" creationId="{F0799019-8FFC-4AEC-95F6-94D3FD118263}"/>
          </ac:spMkLst>
        </pc:spChg>
      </pc:sldChg>
      <pc:sldChg chg="modSp mod">
        <pc:chgData name="Jaeck, Valerie GIZ" userId="9cf56a4a-b306-481d-89ee-726650c8c689" providerId="ADAL" clId="{FEDB77CB-75F7-40E2-91FB-BD5DDA9F134C}" dt="2022-03-03T17:25:31.325" v="79" actId="1076"/>
        <pc:sldMkLst>
          <pc:docMk/>
          <pc:sldMk cId="3003714010" sldId="6091"/>
        </pc:sldMkLst>
        <pc:spChg chg="mod">
          <ac:chgData name="Jaeck, Valerie GIZ" userId="9cf56a4a-b306-481d-89ee-726650c8c689" providerId="ADAL" clId="{FEDB77CB-75F7-40E2-91FB-BD5DDA9F134C}" dt="2022-03-03T17:25:28.568" v="78" actId="1076"/>
          <ac:spMkLst>
            <pc:docMk/>
            <pc:sldMk cId="3003714010" sldId="6091"/>
            <ac:spMk id="2" creationId="{B20668F5-DEDB-4C43-A3F5-B892FABA748A}"/>
          </ac:spMkLst>
        </pc:spChg>
        <pc:spChg chg="mod">
          <ac:chgData name="Jaeck, Valerie GIZ" userId="9cf56a4a-b306-481d-89ee-726650c8c689" providerId="ADAL" clId="{FEDB77CB-75F7-40E2-91FB-BD5DDA9F134C}" dt="2022-03-03T17:25:31.325" v="79" actId="1076"/>
          <ac:spMkLst>
            <pc:docMk/>
            <pc:sldMk cId="3003714010" sldId="6091"/>
            <ac:spMk id="3" creationId="{31F901DC-E98C-4832-B645-A0E9C3871E75}"/>
          </ac:spMkLst>
        </pc:spChg>
      </pc:sldChg>
      <pc:sldChg chg="modSp mod">
        <pc:chgData name="Jaeck, Valerie GIZ" userId="9cf56a4a-b306-481d-89ee-726650c8c689" providerId="ADAL" clId="{FEDB77CB-75F7-40E2-91FB-BD5DDA9F134C}" dt="2022-03-03T17:25:57.003" v="81" actId="1076"/>
        <pc:sldMkLst>
          <pc:docMk/>
          <pc:sldMk cId="2273267155" sldId="6092"/>
        </pc:sldMkLst>
        <pc:spChg chg="mod">
          <ac:chgData name="Jaeck, Valerie GIZ" userId="9cf56a4a-b306-481d-89ee-726650c8c689" providerId="ADAL" clId="{FEDB77CB-75F7-40E2-91FB-BD5DDA9F134C}" dt="2022-03-03T17:25:57.003" v="81" actId="1076"/>
          <ac:spMkLst>
            <pc:docMk/>
            <pc:sldMk cId="2273267155" sldId="6092"/>
            <ac:spMk id="2" creationId="{AA413E86-2C29-4614-95ED-C8A1F2BB8712}"/>
          </ac:spMkLst>
        </pc:spChg>
      </pc:sldChg>
    </pc:docChg>
  </pc:docChgLst>
  <pc:docChgLst>
    <pc:chgData name="Albrecht, Katja GIZ" userId="S::katja.albrecht@giz.de::386f24b6-8cea-4a9e-9d62-5a49112a36af" providerId="AD" clId="Web-{82D3D20D-25A8-4495-9AE1-17B1895AFE6B}"/>
    <pc:docChg chg="addSld modSld">
      <pc:chgData name="Albrecht, Katja GIZ" userId="S::katja.albrecht@giz.de::386f24b6-8cea-4a9e-9d62-5a49112a36af" providerId="AD" clId="Web-{82D3D20D-25A8-4495-9AE1-17B1895AFE6B}" dt="2022-02-25T16:46:08.368" v="8"/>
      <pc:docMkLst>
        <pc:docMk/>
      </pc:docMkLst>
      <pc:sldChg chg="addSp modSp">
        <pc:chgData name="Albrecht, Katja GIZ" userId="S::katja.albrecht@giz.de::386f24b6-8cea-4a9e-9d62-5a49112a36af" providerId="AD" clId="Web-{82D3D20D-25A8-4495-9AE1-17B1895AFE6B}" dt="2022-02-25T16:45:37.914" v="6" actId="1076"/>
        <pc:sldMkLst>
          <pc:docMk/>
          <pc:sldMk cId="688162104" sldId="6080"/>
        </pc:sldMkLst>
        <pc:picChg chg="add mod">
          <ac:chgData name="Albrecht, Katja GIZ" userId="S::katja.albrecht@giz.de::386f24b6-8cea-4a9e-9d62-5a49112a36af" providerId="AD" clId="Web-{82D3D20D-25A8-4495-9AE1-17B1895AFE6B}" dt="2022-02-25T16:45:37.914" v="6" actId="1076"/>
          <ac:picMkLst>
            <pc:docMk/>
            <pc:sldMk cId="688162104" sldId="6080"/>
            <ac:picMk id="4" creationId="{30A43E95-B528-4016-B87C-06920A0E5162}"/>
          </ac:picMkLst>
        </pc:picChg>
      </pc:sldChg>
      <pc:sldChg chg="addSp delSp modSp new">
        <pc:chgData name="Albrecht, Katja GIZ" userId="S::katja.albrecht@giz.de::386f24b6-8cea-4a9e-9d62-5a49112a36af" providerId="AD" clId="Web-{82D3D20D-25A8-4495-9AE1-17B1895AFE6B}" dt="2022-02-25T16:46:08.368" v="8"/>
        <pc:sldMkLst>
          <pc:docMk/>
          <pc:sldMk cId="4244948039" sldId="6084"/>
        </pc:sldMkLst>
        <pc:spChg chg="del">
          <ac:chgData name="Albrecht, Katja GIZ" userId="S::katja.albrecht@giz.de::386f24b6-8cea-4a9e-9d62-5a49112a36af" providerId="AD" clId="Web-{82D3D20D-25A8-4495-9AE1-17B1895AFE6B}" dt="2022-02-25T16:46:08.368" v="8"/>
          <ac:spMkLst>
            <pc:docMk/>
            <pc:sldMk cId="4244948039" sldId="6084"/>
            <ac:spMk id="2" creationId="{FD5D7019-DC25-47AF-84A9-70AB542B6830}"/>
          </ac:spMkLst>
        </pc:spChg>
        <pc:picChg chg="add mod ord modCrop">
          <ac:chgData name="Albrecht, Katja GIZ" userId="S::katja.albrecht@giz.de::386f24b6-8cea-4a9e-9d62-5a49112a36af" providerId="AD" clId="Web-{82D3D20D-25A8-4495-9AE1-17B1895AFE6B}" dt="2022-02-25T16:46:08.368" v="8"/>
          <ac:picMkLst>
            <pc:docMk/>
            <pc:sldMk cId="4244948039" sldId="6084"/>
            <ac:picMk id="3" creationId="{024DAA8B-C0EC-4B38-816A-057CD257B415}"/>
          </ac:picMkLst>
        </pc:picChg>
      </pc:sldChg>
    </pc:docChg>
  </pc:docChgLst>
  <pc:docChgLst>
    <pc:chgData name="Riegert, Franca GIZ" userId="31794b45-d232-4127-b688-63807550c454" providerId="ADAL" clId="{FD9D291B-85DE-4917-BBD6-EC9891183370}"/>
    <pc:docChg chg="modSld">
      <pc:chgData name="Riegert, Franca GIZ" userId="31794b45-d232-4127-b688-63807550c454" providerId="ADAL" clId="{FD9D291B-85DE-4917-BBD6-EC9891183370}" dt="2022-04-01T08:00:56.758" v="58" actId="1076"/>
      <pc:docMkLst>
        <pc:docMk/>
      </pc:docMkLst>
      <pc:sldChg chg="modSp mod">
        <pc:chgData name="Riegert, Franca GIZ" userId="31794b45-d232-4127-b688-63807550c454" providerId="ADAL" clId="{FD9D291B-85DE-4917-BBD6-EC9891183370}" dt="2022-04-01T07:51:29.411" v="0" actId="6549"/>
        <pc:sldMkLst>
          <pc:docMk/>
          <pc:sldMk cId="1589611948" sldId="328"/>
        </pc:sldMkLst>
        <pc:spChg chg="mod">
          <ac:chgData name="Riegert, Franca GIZ" userId="31794b45-d232-4127-b688-63807550c454" providerId="ADAL" clId="{FD9D291B-85DE-4917-BBD6-EC9891183370}" dt="2022-04-01T07:51:29.411" v="0" actId="6549"/>
          <ac:spMkLst>
            <pc:docMk/>
            <pc:sldMk cId="1589611948" sldId="328"/>
            <ac:spMk id="2" creationId="{16A8778E-281B-4F21-B00A-D0F09C1E66E2}"/>
          </ac:spMkLst>
        </pc:spChg>
      </pc:sldChg>
      <pc:sldChg chg="modSp mod">
        <pc:chgData name="Riegert, Franca GIZ" userId="31794b45-d232-4127-b688-63807550c454" providerId="ADAL" clId="{FD9D291B-85DE-4917-BBD6-EC9891183370}" dt="2022-04-01T07:58:53.777" v="55" actId="2711"/>
        <pc:sldMkLst>
          <pc:docMk/>
          <pc:sldMk cId="1571544333" sldId="1066"/>
        </pc:sldMkLst>
        <pc:spChg chg="mod">
          <ac:chgData name="Riegert, Franca GIZ" userId="31794b45-d232-4127-b688-63807550c454" providerId="ADAL" clId="{FD9D291B-85DE-4917-BBD6-EC9891183370}" dt="2022-04-01T07:58:53.777" v="55" actId="2711"/>
          <ac:spMkLst>
            <pc:docMk/>
            <pc:sldMk cId="1571544333" sldId="1066"/>
            <ac:spMk id="2" creationId="{17A7F44D-250D-47C1-AE29-FAD5DA810DE6}"/>
          </ac:spMkLst>
        </pc:spChg>
      </pc:sldChg>
      <pc:sldChg chg="modSp mod">
        <pc:chgData name="Riegert, Franca GIZ" userId="31794b45-d232-4127-b688-63807550c454" providerId="ADAL" clId="{FD9D291B-85DE-4917-BBD6-EC9891183370}" dt="2022-04-01T07:56:34.155" v="34" actId="2711"/>
        <pc:sldMkLst>
          <pc:docMk/>
          <pc:sldMk cId="3836729252" sldId="1146"/>
        </pc:sldMkLst>
        <pc:spChg chg="mod">
          <ac:chgData name="Riegert, Franca GIZ" userId="31794b45-d232-4127-b688-63807550c454" providerId="ADAL" clId="{FD9D291B-85DE-4917-BBD6-EC9891183370}" dt="2022-04-01T07:56:15.129" v="31" actId="2711"/>
          <ac:spMkLst>
            <pc:docMk/>
            <pc:sldMk cId="3836729252" sldId="1146"/>
            <ac:spMk id="2" creationId="{D30A4545-25FB-4D9E-B3A1-083CC5FB4514}"/>
          </ac:spMkLst>
        </pc:spChg>
        <pc:spChg chg="mod">
          <ac:chgData name="Riegert, Franca GIZ" userId="31794b45-d232-4127-b688-63807550c454" providerId="ADAL" clId="{FD9D291B-85DE-4917-BBD6-EC9891183370}" dt="2022-04-01T07:55:41.295" v="28" actId="1076"/>
          <ac:spMkLst>
            <pc:docMk/>
            <pc:sldMk cId="3836729252" sldId="1146"/>
            <ac:spMk id="3" creationId="{2A5D8469-C55F-4A7F-A666-5B1C2CB22E99}"/>
          </ac:spMkLst>
        </pc:spChg>
        <pc:spChg chg="mod">
          <ac:chgData name="Riegert, Franca GIZ" userId="31794b45-d232-4127-b688-63807550c454" providerId="ADAL" clId="{FD9D291B-85DE-4917-BBD6-EC9891183370}" dt="2022-04-01T07:56:23.872" v="32" actId="2711"/>
          <ac:spMkLst>
            <pc:docMk/>
            <pc:sldMk cId="3836729252" sldId="1146"/>
            <ac:spMk id="4" creationId="{01CDA02B-1458-406F-8950-7E7C58844054}"/>
          </ac:spMkLst>
        </pc:spChg>
        <pc:spChg chg="mod">
          <ac:chgData name="Riegert, Franca GIZ" userId="31794b45-d232-4127-b688-63807550c454" providerId="ADAL" clId="{FD9D291B-85DE-4917-BBD6-EC9891183370}" dt="2022-04-01T07:56:29.587" v="33" actId="2711"/>
          <ac:spMkLst>
            <pc:docMk/>
            <pc:sldMk cId="3836729252" sldId="1146"/>
            <ac:spMk id="5" creationId="{3A8661F6-3106-493F-AA4E-48545841DDE0}"/>
          </ac:spMkLst>
        </pc:spChg>
        <pc:spChg chg="mod">
          <ac:chgData name="Riegert, Franca GIZ" userId="31794b45-d232-4127-b688-63807550c454" providerId="ADAL" clId="{FD9D291B-85DE-4917-BBD6-EC9891183370}" dt="2022-04-01T07:56:34.155" v="34" actId="2711"/>
          <ac:spMkLst>
            <pc:docMk/>
            <pc:sldMk cId="3836729252" sldId="1146"/>
            <ac:spMk id="6" creationId="{43260398-C63F-4170-BF46-CBDBDC6426F0}"/>
          </ac:spMkLst>
        </pc:spChg>
        <pc:spChg chg="mod">
          <ac:chgData name="Riegert, Franca GIZ" userId="31794b45-d232-4127-b688-63807550c454" providerId="ADAL" clId="{FD9D291B-85DE-4917-BBD6-EC9891183370}" dt="2022-04-01T07:56:05.003" v="30" actId="255"/>
          <ac:spMkLst>
            <pc:docMk/>
            <pc:sldMk cId="3836729252" sldId="1146"/>
            <ac:spMk id="27" creationId="{A35DC60B-0B4D-48C4-AD94-9F591C5C2C01}"/>
          </ac:spMkLst>
        </pc:spChg>
      </pc:sldChg>
      <pc:sldChg chg="modSp mod">
        <pc:chgData name="Riegert, Franca GIZ" userId="31794b45-d232-4127-b688-63807550c454" providerId="ADAL" clId="{FD9D291B-85DE-4917-BBD6-EC9891183370}" dt="2022-04-01T07:58:05.350" v="46" actId="1076"/>
        <pc:sldMkLst>
          <pc:docMk/>
          <pc:sldMk cId="2451829648" sldId="1721"/>
        </pc:sldMkLst>
        <pc:spChg chg="mod">
          <ac:chgData name="Riegert, Franca GIZ" userId="31794b45-d232-4127-b688-63807550c454" providerId="ADAL" clId="{FD9D291B-85DE-4917-BBD6-EC9891183370}" dt="2022-04-01T07:58:05.350" v="46" actId="1076"/>
          <ac:spMkLst>
            <pc:docMk/>
            <pc:sldMk cId="2451829648" sldId="1721"/>
            <ac:spMk id="19" creationId="{7F259FF3-B396-44FD-814E-2D37C7F14FD6}"/>
          </ac:spMkLst>
        </pc:spChg>
      </pc:sldChg>
      <pc:sldChg chg="modSp mod">
        <pc:chgData name="Riegert, Franca GIZ" userId="31794b45-d232-4127-b688-63807550c454" providerId="ADAL" clId="{FD9D291B-85DE-4917-BBD6-EC9891183370}" dt="2022-04-01T07:53:28.074" v="9" actId="255"/>
        <pc:sldMkLst>
          <pc:docMk/>
          <pc:sldMk cId="1659718952" sldId="1722"/>
        </pc:sldMkLst>
        <pc:spChg chg="mod">
          <ac:chgData name="Riegert, Franca GIZ" userId="31794b45-d232-4127-b688-63807550c454" providerId="ADAL" clId="{FD9D291B-85DE-4917-BBD6-EC9891183370}" dt="2022-04-01T07:53:28.074" v="9" actId="255"/>
          <ac:spMkLst>
            <pc:docMk/>
            <pc:sldMk cId="1659718952" sldId="1722"/>
            <ac:spMk id="4" creationId="{7FCC8A3E-7E5D-4B16-AEC2-C60B2DD7A988}"/>
          </ac:spMkLst>
        </pc:spChg>
      </pc:sldChg>
      <pc:sldChg chg="modSp mod">
        <pc:chgData name="Riegert, Franca GIZ" userId="31794b45-d232-4127-b688-63807550c454" providerId="ADAL" clId="{FD9D291B-85DE-4917-BBD6-EC9891183370}" dt="2022-04-01T07:53:03.551" v="6" actId="255"/>
        <pc:sldMkLst>
          <pc:docMk/>
          <pc:sldMk cId="1472459059" sldId="1724"/>
        </pc:sldMkLst>
        <pc:spChg chg="mod">
          <ac:chgData name="Riegert, Franca GIZ" userId="31794b45-d232-4127-b688-63807550c454" providerId="ADAL" clId="{FD9D291B-85DE-4917-BBD6-EC9891183370}" dt="2022-04-01T07:53:03.551" v="6" actId="255"/>
          <ac:spMkLst>
            <pc:docMk/>
            <pc:sldMk cId="1472459059" sldId="1724"/>
            <ac:spMk id="5" creationId="{EA952B3E-5601-4150-B002-815D8E2E7DBD}"/>
          </ac:spMkLst>
        </pc:spChg>
      </pc:sldChg>
      <pc:sldChg chg="modSp mod">
        <pc:chgData name="Riegert, Franca GIZ" userId="31794b45-d232-4127-b688-63807550c454" providerId="ADAL" clId="{FD9D291B-85DE-4917-BBD6-EC9891183370}" dt="2022-04-01T07:55:01.534" v="21" actId="1076"/>
        <pc:sldMkLst>
          <pc:docMk/>
          <pc:sldMk cId="2754242203" sldId="1725"/>
        </pc:sldMkLst>
        <pc:spChg chg="mod">
          <ac:chgData name="Riegert, Franca GIZ" userId="31794b45-d232-4127-b688-63807550c454" providerId="ADAL" clId="{FD9D291B-85DE-4917-BBD6-EC9891183370}" dt="2022-04-01T07:55:01.534" v="21" actId="1076"/>
          <ac:spMkLst>
            <pc:docMk/>
            <pc:sldMk cId="2754242203" sldId="1725"/>
            <ac:spMk id="39" creationId="{0BBB9B96-EA50-4000-918F-25196AAC9A70}"/>
          </ac:spMkLst>
        </pc:spChg>
      </pc:sldChg>
      <pc:sldChg chg="modSp mod">
        <pc:chgData name="Riegert, Franca GIZ" userId="31794b45-d232-4127-b688-63807550c454" providerId="ADAL" clId="{FD9D291B-85DE-4917-BBD6-EC9891183370}" dt="2022-04-01T07:53:11.020" v="7" actId="255"/>
        <pc:sldMkLst>
          <pc:docMk/>
          <pc:sldMk cId="624028914" sldId="1726"/>
        </pc:sldMkLst>
        <pc:spChg chg="mod">
          <ac:chgData name="Riegert, Franca GIZ" userId="31794b45-d232-4127-b688-63807550c454" providerId="ADAL" clId="{FD9D291B-85DE-4917-BBD6-EC9891183370}" dt="2022-04-01T07:53:11.020" v="7" actId="255"/>
          <ac:spMkLst>
            <pc:docMk/>
            <pc:sldMk cId="624028914" sldId="1726"/>
            <ac:spMk id="4" creationId="{7FCC8A3E-7E5D-4B16-AEC2-C60B2DD7A988}"/>
          </ac:spMkLst>
        </pc:spChg>
      </pc:sldChg>
      <pc:sldChg chg="modSp mod">
        <pc:chgData name="Riegert, Franca GIZ" userId="31794b45-d232-4127-b688-63807550c454" providerId="ADAL" clId="{FD9D291B-85DE-4917-BBD6-EC9891183370}" dt="2022-04-01T07:54:25.983" v="14" actId="2711"/>
        <pc:sldMkLst>
          <pc:docMk/>
          <pc:sldMk cId="2405483828" sldId="1727"/>
        </pc:sldMkLst>
        <pc:spChg chg="mod">
          <ac:chgData name="Riegert, Franca GIZ" userId="31794b45-d232-4127-b688-63807550c454" providerId="ADAL" clId="{FD9D291B-85DE-4917-BBD6-EC9891183370}" dt="2022-04-01T07:54:04.270" v="12" actId="1076"/>
          <ac:spMkLst>
            <pc:docMk/>
            <pc:sldMk cId="2405483828" sldId="1727"/>
            <ac:spMk id="4" creationId="{7FCC8A3E-7E5D-4B16-AEC2-C60B2DD7A988}"/>
          </ac:spMkLst>
        </pc:spChg>
        <pc:spChg chg="mod">
          <ac:chgData name="Riegert, Franca GIZ" userId="31794b45-d232-4127-b688-63807550c454" providerId="ADAL" clId="{FD9D291B-85DE-4917-BBD6-EC9891183370}" dt="2022-04-01T07:54:25.983" v="14" actId="2711"/>
          <ac:spMkLst>
            <pc:docMk/>
            <pc:sldMk cId="2405483828" sldId="1727"/>
            <ac:spMk id="8" creationId="{257FEDCE-8B23-40A2-82E4-0E11AC5CB770}"/>
          </ac:spMkLst>
        </pc:spChg>
        <pc:spChg chg="mod">
          <ac:chgData name="Riegert, Franca GIZ" userId="31794b45-d232-4127-b688-63807550c454" providerId="ADAL" clId="{FD9D291B-85DE-4917-BBD6-EC9891183370}" dt="2022-04-01T07:54:15.369" v="13" actId="2711"/>
          <ac:spMkLst>
            <pc:docMk/>
            <pc:sldMk cId="2405483828" sldId="1727"/>
            <ac:spMk id="30" creationId="{21CE66F0-538D-4309-AB50-C0DA85363A68}"/>
          </ac:spMkLst>
        </pc:spChg>
      </pc:sldChg>
      <pc:sldChg chg="modSp mod">
        <pc:chgData name="Riegert, Franca GIZ" userId="31794b45-d232-4127-b688-63807550c454" providerId="ADAL" clId="{FD9D291B-85DE-4917-BBD6-EC9891183370}" dt="2022-04-01T07:54:38.407" v="17" actId="1076"/>
        <pc:sldMkLst>
          <pc:docMk/>
          <pc:sldMk cId="1921866317" sldId="1728"/>
        </pc:sldMkLst>
        <pc:spChg chg="mod">
          <ac:chgData name="Riegert, Franca GIZ" userId="31794b45-d232-4127-b688-63807550c454" providerId="ADAL" clId="{FD9D291B-85DE-4917-BBD6-EC9891183370}" dt="2022-04-01T07:54:38.407" v="17" actId="1076"/>
          <ac:spMkLst>
            <pc:docMk/>
            <pc:sldMk cId="1921866317" sldId="1728"/>
            <ac:spMk id="40" creationId="{DE5A3ACF-E0C5-46DF-9BEF-A0E1B3DBBC12}"/>
          </ac:spMkLst>
        </pc:spChg>
      </pc:sldChg>
      <pc:sldChg chg="modSp mod">
        <pc:chgData name="Riegert, Franca GIZ" userId="31794b45-d232-4127-b688-63807550c454" providerId="ADAL" clId="{FD9D291B-85DE-4917-BBD6-EC9891183370}" dt="2022-04-01T07:58:15.646" v="49" actId="1076"/>
        <pc:sldMkLst>
          <pc:docMk/>
          <pc:sldMk cId="3262231866" sldId="1729"/>
        </pc:sldMkLst>
        <pc:spChg chg="mod">
          <ac:chgData name="Riegert, Franca GIZ" userId="31794b45-d232-4127-b688-63807550c454" providerId="ADAL" clId="{FD9D291B-85DE-4917-BBD6-EC9891183370}" dt="2022-04-01T07:58:15.646" v="49" actId="1076"/>
          <ac:spMkLst>
            <pc:docMk/>
            <pc:sldMk cId="3262231866" sldId="1729"/>
            <ac:spMk id="76" creationId="{C7502DC5-4EC0-448F-8CBC-EAF97EB6CF80}"/>
          </ac:spMkLst>
        </pc:spChg>
      </pc:sldChg>
      <pc:sldChg chg="modSp mod">
        <pc:chgData name="Riegert, Franca GIZ" userId="31794b45-d232-4127-b688-63807550c454" providerId="ADAL" clId="{FD9D291B-85DE-4917-BBD6-EC9891183370}" dt="2022-04-01T07:57:37.534" v="41" actId="1076"/>
        <pc:sldMkLst>
          <pc:docMk/>
          <pc:sldMk cId="2874768861" sldId="1828"/>
        </pc:sldMkLst>
        <pc:spChg chg="mod">
          <ac:chgData name="Riegert, Franca GIZ" userId="31794b45-d232-4127-b688-63807550c454" providerId="ADAL" clId="{FD9D291B-85DE-4917-BBD6-EC9891183370}" dt="2022-04-01T07:57:37.534" v="41" actId="1076"/>
          <ac:spMkLst>
            <pc:docMk/>
            <pc:sldMk cId="2874768861" sldId="1828"/>
            <ac:spMk id="3" creationId="{2A5D8469-C55F-4A7F-A666-5B1C2CB22E99}"/>
          </ac:spMkLst>
        </pc:spChg>
        <pc:spChg chg="mod">
          <ac:chgData name="Riegert, Franca GIZ" userId="31794b45-d232-4127-b688-63807550c454" providerId="ADAL" clId="{FD9D291B-85DE-4917-BBD6-EC9891183370}" dt="2022-04-01T07:57:22.621" v="38" actId="1076"/>
          <ac:spMkLst>
            <pc:docMk/>
            <pc:sldMk cId="2874768861" sldId="1828"/>
            <ac:spMk id="25" creationId="{5A62CE4A-0E8D-457B-B93F-74C47EE8B287}"/>
          </ac:spMkLst>
        </pc:spChg>
        <pc:spChg chg="mod">
          <ac:chgData name="Riegert, Franca GIZ" userId="31794b45-d232-4127-b688-63807550c454" providerId="ADAL" clId="{FD9D291B-85DE-4917-BBD6-EC9891183370}" dt="2022-04-01T07:57:07.832" v="35" actId="2711"/>
          <ac:spMkLst>
            <pc:docMk/>
            <pc:sldMk cId="2874768861" sldId="1828"/>
            <ac:spMk id="42" creationId="{884F8140-6F9F-4AE8-A8B9-43BB231280BE}"/>
          </ac:spMkLst>
        </pc:spChg>
      </pc:sldChg>
      <pc:sldChg chg="modSp mod">
        <pc:chgData name="Riegert, Franca GIZ" userId="31794b45-d232-4127-b688-63807550c454" providerId="ADAL" clId="{FD9D291B-85DE-4917-BBD6-EC9891183370}" dt="2022-04-01T07:58:40.991" v="54" actId="1076"/>
        <pc:sldMkLst>
          <pc:docMk/>
          <pc:sldMk cId="3256767164" sldId="1829"/>
        </pc:sldMkLst>
        <pc:spChg chg="mod">
          <ac:chgData name="Riegert, Franca GIZ" userId="31794b45-d232-4127-b688-63807550c454" providerId="ADAL" clId="{FD9D291B-85DE-4917-BBD6-EC9891183370}" dt="2022-04-01T07:58:40.991" v="54" actId="1076"/>
          <ac:spMkLst>
            <pc:docMk/>
            <pc:sldMk cId="3256767164" sldId="1829"/>
            <ac:spMk id="2" creationId="{50BE6E37-8B57-48B2-9AEF-31905B0252EF}"/>
          </ac:spMkLst>
        </pc:spChg>
        <pc:spChg chg="mod">
          <ac:chgData name="Riegert, Franca GIZ" userId="31794b45-d232-4127-b688-63807550c454" providerId="ADAL" clId="{FD9D291B-85DE-4917-BBD6-EC9891183370}" dt="2022-04-01T07:58:31.517" v="51" actId="255"/>
          <ac:spMkLst>
            <pc:docMk/>
            <pc:sldMk cId="3256767164" sldId="1829"/>
            <ac:spMk id="4" creationId="{81BE8BA7-7792-4E06-A781-1EAECA8D7D06}"/>
          </ac:spMkLst>
        </pc:spChg>
      </pc:sldChg>
      <pc:sldChg chg="modSp mod">
        <pc:chgData name="Riegert, Franca GIZ" userId="31794b45-d232-4127-b688-63807550c454" providerId="ADAL" clId="{FD9D291B-85DE-4917-BBD6-EC9891183370}" dt="2022-04-01T07:55:20.246" v="25" actId="1076"/>
        <pc:sldMkLst>
          <pc:docMk/>
          <pc:sldMk cId="165186000" sldId="1832"/>
        </pc:sldMkLst>
        <pc:spChg chg="mod">
          <ac:chgData name="Riegert, Franca GIZ" userId="31794b45-d232-4127-b688-63807550c454" providerId="ADAL" clId="{FD9D291B-85DE-4917-BBD6-EC9891183370}" dt="2022-04-01T07:55:20.246" v="25" actId="1076"/>
          <ac:spMkLst>
            <pc:docMk/>
            <pc:sldMk cId="165186000" sldId="1832"/>
            <ac:spMk id="39" creationId="{0BBB9B96-EA50-4000-918F-25196AAC9A70}"/>
          </ac:spMkLst>
        </pc:spChg>
      </pc:sldChg>
      <pc:sldChg chg="modSp mod">
        <pc:chgData name="Riegert, Franca GIZ" userId="31794b45-d232-4127-b688-63807550c454" providerId="ADAL" clId="{FD9D291B-85DE-4917-BBD6-EC9891183370}" dt="2022-04-01T07:57:47.522" v="43" actId="255"/>
        <pc:sldMkLst>
          <pc:docMk/>
          <pc:sldMk cId="1822518547" sldId="1833"/>
        </pc:sldMkLst>
        <pc:spChg chg="mod">
          <ac:chgData name="Riegert, Franca GIZ" userId="31794b45-d232-4127-b688-63807550c454" providerId="ADAL" clId="{FD9D291B-85DE-4917-BBD6-EC9891183370}" dt="2022-04-01T07:57:47.522" v="43" actId="255"/>
          <ac:spMkLst>
            <pc:docMk/>
            <pc:sldMk cId="1822518547" sldId="1833"/>
            <ac:spMk id="39" creationId="{0BBB9B96-EA50-4000-918F-25196AAC9A70}"/>
          </ac:spMkLst>
        </pc:spChg>
      </pc:sldChg>
      <pc:sldChg chg="modSp mod">
        <pc:chgData name="Riegert, Franca GIZ" userId="31794b45-d232-4127-b688-63807550c454" providerId="ADAL" clId="{FD9D291B-85DE-4917-BBD6-EC9891183370}" dt="2022-04-01T08:00:56.758" v="58" actId="1076"/>
        <pc:sldMkLst>
          <pc:docMk/>
          <pc:sldMk cId="3915001242" sldId="6095"/>
        </pc:sldMkLst>
        <pc:spChg chg="mod">
          <ac:chgData name="Riegert, Franca GIZ" userId="31794b45-d232-4127-b688-63807550c454" providerId="ADAL" clId="{FD9D291B-85DE-4917-BBD6-EC9891183370}" dt="2022-04-01T08:00:49.861" v="57" actId="1076"/>
          <ac:spMkLst>
            <pc:docMk/>
            <pc:sldMk cId="3915001242" sldId="6095"/>
            <ac:spMk id="3" creationId="{1C220A5B-76B3-4A1D-9340-DC81DF383DAD}"/>
          </ac:spMkLst>
        </pc:spChg>
        <pc:picChg chg="mod">
          <ac:chgData name="Riegert, Franca GIZ" userId="31794b45-d232-4127-b688-63807550c454" providerId="ADAL" clId="{FD9D291B-85DE-4917-BBD6-EC9891183370}" dt="2022-04-01T08:00:56.758" v="58" actId="1076"/>
          <ac:picMkLst>
            <pc:docMk/>
            <pc:sldMk cId="3915001242" sldId="6095"/>
            <ac:picMk id="2" creationId="{AD8F8C2B-9924-4DFA-86FF-15325088CD43}"/>
          </ac:picMkLst>
        </pc:picChg>
      </pc:sldChg>
    </pc:docChg>
  </pc:docChgLst>
  <pc:docChgLst>
    <pc:chgData name="Heyes-Johannsen, Vera GIZ" userId="S::vera.heyes-johannsen@giz.de::2703200e-a1be-41ae-897e-de6423baea6d" providerId="AD" clId="Web-{716A3F69-B182-4227-BF30-6AE66F67CE8C}"/>
    <pc:docChg chg="modSld">
      <pc:chgData name="Heyes-Johannsen, Vera GIZ" userId="S::vera.heyes-johannsen@giz.de::2703200e-a1be-41ae-897e-de6423baea6d" providerId="AD" clId="Web-{716A3F69-B182-4227-BF30-6AE66F67CE8C}" dt="2022-03-28T10:26:12.776" v="23" actId="20577"/>
      <pc:docMkLst>
        <pc:docMk/>
      </pc:docMkLst>
      <pc:sldChg chg="addSp delSp modSp">
        <pc:chgData name="Heyes-Johannsen, Vera GIZ" userId="S::vera.heyes-johannsen@giz.de::2703200e-a1be-41ae-897e-de6423baea6d" providerId="AD" clId="Web-{716A3F69-B182-4227-BF30-6AE66F67CE8C}" dt="2022-03-28T10:25:48.666" v="16" actId="1076"/>
        <pc:sldMkLst>
          <pc:docMk/>
          <pc:sldMk cId="1933019162" sldId="279"/>
        </pc:sldMkLst>
        <pc:picChg chg="add mod ord">
          <ac:chgData name="Heyes-Johannsen, Vera GIZ" userId="S::vera.heyes-johannsen@giz.de::2703200e-a1be-41ae-897e-de6423baea6d" providerId="AD" clId="Web-{716A3F69-B182-4227-BF30-6AE66F67CE8C}" dt="2022-03-28T10:25:48.666" v="16" actId="1076"/>
          <ac:picMkLst>
            <pc:docMk/>
            <pc:sldMk cId="1933019162" sldId="279"/>
            <ac:picMk id="2" creationId="{AB9FD2B8-66C5-6615-3E46-241496136C13}"/>
          </ac:picMkLst>
        </pc:picChg>
        <pc:picChg chg="del">
          <ac:chgData name="Heyes-Johannsen, Vera GIZ" userId="S::vera.heyes-johannsen@giz.de::2703200e-a1be-41ae-897e-de6423baea6d" providerId="AD" clId="Web-{716A3F69-B182-4227-BF30-6AE66F67CE8C}" dt="2022-03-28T10:24:53.336" v="0"/>
          <ac:picMkLst>
            <pc:docMk/>
            <pc:sldMk cId="1933019162" sldId="279"/>
            <ac:picMk id="4" creationId="{E52C85AE-4183-4949-B133-CAEDC6DD86D1}"/>
          </ac:picMkLst>
        </pc:picChg>
      </pc:sldChg>
      <pc:sldChg chg="modSp">
        <pc:chgData name="Heyes-Johannsen, Vera GIZ" userId="S::vera.heyes-johannsen@giz.de::2703200e-a1be-41ae-897e-de6423baea6d" providerId="AD" clId="Web-{716A3F69-B182-4227-BF30-6AE66F67CE8C}" dt="2022-03-28T10:26:12.776" v="23" actId="20577"/>
        <pc:sldMkLst>
          <pc:docMk/>
          <pc:sldMk cId="1589611948" sldId="328"/>
        </pc:sldMkLst>
        <pc:spChg chg="mod">
          <ac:chgData name="Heyes-Johannsen, Vera GIZ" userId="S::vera.heyes-johannsen@giz.de::2703200e-a1be-41ae-897e-de6423baea6d" providerId="AD" clId="Web-{716A3F69-B182-4227-BF30-6AE66F67CE8C}" dt="2022-03-28T10:26:12.776" v="23" actId="20577"/>
          <ac:spMkLst>
            <pc:docMk/>
            <pc:sldMk cId="1589611948" sldId="328"/>
            <ac:spMk id="2" creationId="{16A8778E-281B-4F21-B00A-D0F09C1E66E2}"/>
          </ac:spMkLst>
        </pc:spChg>
      </pc:sldChg>
    </pc:docChg>
  </pc:docChgLst>
  <pc:docChgLst>
    <pc:chgData name="Albrecht, Katja GIZ" userId="S::katja.albrecht@giz.de::386f24b6-8cea-4a9e-9d62-5a49112a36af" providerId="AD" clId="Web-{C3ED36EA-550F-4C32-92A7-3CF5E0C501A5}"/>
    <pc:docChg chg="mod">
      <pc:chgData name="Albrecht, Katja GIZ" userId="S::katja.albrecht@giz.de::386f24b6-8cea-4a9e-9d62-5a49112a36af" providerId="AD" clId="Web-{C3ED36EA-550F-4C32-92A7-3CF5E0C501A5}" dt="2022-03-01T21:05:15.812" v="1"/>
      <pc:docMkLst>
        <pc:docMk/>
      </pc:docMkLst>
      <pc:sldChg chg="addCm">
        <pc:chgData name="Albrecht, Katja GIZ" userId="S::katja.albrecht@giz.de::386f24b6-8cea-4a9e-9d62-5a49112a36af" providerId="AD" clId="Web-{C3ED36EA-550F-4C32-92A7-3CF5E0C501A5}" dt="2022-03-01T21:05:15.812" v="1"/>
        <pc:sldMkLst>
          <pc:docMk/>
          <pc:sldMk cId="688162104" sldId="6080"/>
        </pc:sldMkLst>
      </pc:sldChg>
    </pc:docChg>
  </pc:docChgLst>
  <pc:docChgLst>
    <pc:chgData name="Riegert, Franca GIZ" userId="S::franca.riegert@giz.de::31794b45-d232-4127-b688-63807550c454" providerId="AD" clId="Web-{35D7F339-6B24-B9ED-9380-B62F432A971C}"/>
    <pc:docChg chg="modSld">
      <pc:chgData name="Riegert, Franca GIZ" userId="S::franca.riegert@giz.de::31794b45-d232-4127-b688-63807550c454" providerId="AD" clId="Web-{35D7F339-6B24-B9ED-9380-B62F432A971C}" dt="2022-03-03T10:00:24.473" v="24" actId="20577"/>
      <pc:docMkLst>
        <pc:docMk/>
      </pc:docMkLst>
      <pc:sldChg chg="modSp">
        <pc:chgData name="Riegert, Franca GIZ" userId="S::franca.riegert@giz.de::31794b45-d232-4127-b688-63807550c454" providerId="AD" clId="Web-{35D7F339-6B24-B9ED-9380-B62F432A971C}" dt="2022-03-03T09:59:12.660" v="21" actId="20577"/>
        <pc:sldMkLst>
          <pc:docMk/>
          <pc:sldMk cId="1676551185" sldId="284"/>
        </pc:sldMkLst>
        <pc:spChg chg="mod">
          <ac:chgData name="Riegert, Franca GIZ" userId="S::franca.riegert@giz.de::31794b45-d232-4127-b688-63807550c454" providerId="AD" clId="Web-{35D7F339-6B24-B9ED-9380-B62F432A971C}" dt="2022-03-03T09:59:12.660" v="21" actId="20577"/>
          <ac:spMkLst>
            <pc:docMk/>
            <pc:sldMk cId="1676551185" sldId="284"/>
            <ac:spMk id="2" creationId="{D96BFC95-AD65-4C70-A583-2A09530D102A}"/>
          </ac:spMkLst>
        </pc:spChg>
      </pc:sldChg>
      <pc:sldChg chg="modSp">
        <pc:chgData name="Riegert, Franca GIZ" userId="S::franca.riegert@giz.de::31794b45-d232-4127-b688-63807550c454" providerId="AD" clId="Web-{35D7F339-6B24-B9ED-9380-B62F432A971C}" dt="2022-03-03T09:58:55.987" v="7" actId="20577"/>
        <pc:sldMkLst>
          <pc:docMk/>
          <pc:sldMk cId="1589611948" sldId="328"/>
        </pc:sldMkLst>
        <pc:spChg chg="mod">
          <ac:chgData name="Riegert, Franca GIZ" userId="S::franca.riegert@giz.de::31794b45-d232-4127-b688-63807550c454" providerId="AD" clId="Web-{35D7F339-6B24-B9ED-9380-B62F432A971C}" dt="2022-03-03T09:58:55.987" v="7" actId="20577"/>
          <ac:spMkLst>
            <pc:docMk/>
            <pc:sldMk cId="1589611948" sldId="328"/>
            <ac:spMk id="2" creationId="{16A8778E-281B-4F21-B00A-D0F09C1E66E2}"/>
          </ac:spMkLst>
        </pc:spChg>
      </pc:sldChg>
      <pc:sldChg chg="modSp">
        <pc:chgData name="Riegert, Franca GIZ" userId="S::franca.riegert@giz.de::31794b45-d232-4127-b688-63807550c454" providerId="AD" clId="Web-{35D7F339-6B24-B9ED-9380-B62F432A971C}" dt="2022-03-03T10:00:24.473" v="24" actId="20577"/>
        <pc:sldMkLst>
          <pc:docMk/>
          <pc:sldMk cId="688162104" sldId="6080"/>
        </pc:sldMkLst>
        <pc:spChg chg="mod">
          <ac:chgData name="Riegert, Franca GIZ" userId="S::franca.riegert@giz.de::31794b45-d232-4127-b688-63807550c454" providerId="AD" clId="Web-{35D7F339-6B24-B9ED-9380-B62F432A971C}" dt="2022-03-03T10:00:24.473" v="24" actId="20577"/>
          <ac:spMkLst>
            <pc:docMk/>
            <pc:sldMk cId="688162104" sldId="6080"/>
            <ac:spMk id="5" creationId="{9E79DA7C-42F1-44D5-85FC-C4E4FD39A240}"/>
          </ac:spMkLst>
        </pc:spChg>
      </pc:sldChg>
    </pc:docChg>
  </pc:docChgLst>
  <pc:docChgLst>
    <pc:chgData name="Albrecht, Katja GIZ" userId="S::katja.albrecht@giz.de::386f24b6-8cea-4a9e-9d62-5a49112a36af" providerId="AD" clId="Web-{4F4A3EBD-C18F-41CA-2BF1-391633F9A1A5}"/>
    <pc:docChg chg="modSld">
      <pc:chgData name="Albrecht, Katja GIZ" userId="S::katja.albrecht@giz.de::386f24b6-8cea-4a9e-9d62-5a49112a36af" providerId="AD" clId="Web-{4F4A3EBD-C18F-41CA-2BF1-391633F9A1A5}" dt="2022-03-03T15:51:39.464" v="715" actId="20577"/>
      <pc:docMkLst>
        <pc:docMk/>
      </pc:docMkLst>
      <pc:sldChg chg="modSp">
        <pc:chgData name="Albrecht, Katja GIZ" userId="S::katja.albrecht@giz.de::386f24b6-8cea-4a9e-9d62-5a49112a36af" providerId="AD" clId="Web-{4F4A3EBD-C18F-41CA-2BF1-391633F9A1A5}" dt="2022-03-03T15:40:19.997" v="615" actId="1076"/>
        <pc:sldMkLst>
          <pc:docMk/>
          <pc:sldMk cId="688162104" sldId="6080"/>
        </pc:sldMkLst>
        <pc:spChg chg="mod">
          <ac:chgData name="Albrecht, Katja GIZ" userId="S::katja.albrecht@giz.de::386f24b6-8cea-4a9e-9d62-5a49112a36af" providerId="AD" clId="Web-{4F4A3EBD-C18F-41CA-2BF1-391633F9A1A5}" dt="2022-03-03T15:40:19.997" v="615" actId="1076"/>
          <ac:spMkLst>
            <pc:docMk/>
            <pc:sldMk cId="688162104" sldId="6080"/>
            <ac:spMk id="5" creationId="{9E79DA7C-42F1-44D5-85FC-C4E4FD39A240}"/>
          </ac:spMkLst>
        </pc:spChg>
        <pc:spChg chg="mod">
          <ac:chgData name="Albrecht, Katja GIZ" userId="S::katja.albrecht@giz.de::386f24b6-8cea-4a9e-9d62-5a49112a36af" providerId="AD" clId="Web-{4F4A3EBD-C18F-41CA-2BF1-391633F9A1A5}" dt="2022-03-03T15:07:18.189" v="7" actId="20577"/>
          <ac:spMkLst>
            <pc:docMk/>
            <pc:sldMk cId="688162104" sldId="6080"/>
            <ac:spMk id="9" creationId="{2DC6E561-D4D5-4BB6-A0ED-CAC7B2FAAF5F}"/>
          </ac:spMkLst>
        </pc:spChg>
      </pc:sldChg>
      <pc:sldChg chg="modSp">
        <pc:chgData name="Albrecht, Katja GIZ" userId="S::katja.albrecht@giz.de::386f24b6-8cea-4a9e-9d62-5a49112a36af" providerId="AD" clId="Web-{4F4A3EBD-C18F-41CA-2BF1-391633F9A1A5}" dt="2022-03-03T15:37:23.024" v="607" actId="20577"/>
        <pc:sldMkLst>
          <pc:docMk/>
          <pc:sldMk cId="4123126662" sldId="6089"/>
        </pc:sldMkLst>
        <pc:spChg chg="mod">
          <ac:chgData name="Albrecht, Katja GIZ" userId="S::katja.albrecht@giz.de::386f24b6-8cea-4a9e-9d62-5a49112a36af" providerId="AD" clId="Web-{4F4A3EBD-C18F-41CA-2BF1-391633F9A1A5}" dt="2022-03-03T15:37:23.024" v="607" actId="20577"/>
          <ac:spMkLst>
            <pc:docMk/>
            <pc:sldMk cId="4123126662" sldId="6089"/>
            <ac:spMk id="2" creationId="{373F93C0-8B93-4ED3-BFA8-3FE86DE033D4}"/>
          </ac:spMkLst>
        </pc:spChg>
      </pc:sldChg>
      <pc:sldChg chg="modSp addCm delCm">
        <pc:chgData name="Albrecht, Katja GIZ" userId="S::katja.albrecht@giz.de::386f24b6-8cea-4a9e-9d62-5a49112a36af" providerId="AD" clId="Web-{4F4A3EBD-C18F-41CA-2BF1-391633F9A1A5}" dt="2022-03-03T15:48:15.944" v="710" actId="20577"/>
        <pc:sldMkLst>
          <pc:docMk/>
          <pc:sldMk cId="733371436" sldId="6090"/>
        </pc:sldMkLst>
        <pc:spChg chg="mod">
          <ac:chgData name="Albrecht, Katja GIZ" userId="S::katja.albrecht@giz.de::386f24b6-8cea-4a9e-9d62-5a49112a36af" providerId="AD" clId="Web-{4F4A3EBD-C18F-41CA-2BF1-391633F9A1A5}" dt="2022-03-03T15:48:15.944" v="710" actId="20577"/>
          <ac:spMkLst>
            <pc:docMk/>
            <pc:sldMk cId="733371436" sldId="6090"/>
            <ac:spMk id="5" creationId="{59D33AE3-B980-47CE-A7FB-0D40E3B679CE}"/>
          </ac:spMkLst>
        </pc:spChg>
      </pc:sldChg>
      <pc:sldChg chg="addSp delSp modSp modCm">
        <pc:chgData name="Albrecht, Katja GIZ" userId="S::katja.albrecht@giz.de::386f24b6-8cea-4a9e-9d62-5a49112a36af" providerId="AD" clId="Web-{4F4A3EBD-C18F-41CA-2BF1-391633F9A1A5}" dt="2022-03-03T15:47:37.912" v="708" actId="20577"/>
        <pc:sldMkLst>
          <pc:docMk/>
          <pc:sldMk cId="3003714010" sldId="6091"/>
        </pc:sldMkLst>
        <pc:spChg chg="mod">
          <ac:chgData name="Albrecht, Katja GIZ" userId="S::katja.albrecht@giz.de::386f24b6-8cea-4a9e-9d62-5a49112a36af" providerId="AD" clId="Web-{4F4A3EBD-C18F-41CA-2BF1-391633F9A1A5}" dt="2022-03-03T15:39:24.683" v="609" actId="20577"/>
          <ac:spMkLst>
            <pc:docMk/>
            <pc:sldMk cId="3003714010" sldId="6091"/>
            <ac:spMk id="2" creationId="{B20668F5-DEDB-4C43-A3F5-B892FABA748A}"/>
          </ac:spMkLst>
        </pc:spChg>
        <pc:spChg chg="mod">
          <ac:chgData name="Albrecht, Katja GIZ" userId="S::katja.albrecht@giz.de::386f24b6-8cea-4a9e-9d62-5a49112a36af" providerId="AD" clId="Web-{4F4A3EBD-C18F-41CA-2BF1-391633F9A1A5}" dt="2022-03-03T15:39:30.714" v="610" actId="1076"/>
          <ac:spMkLst>
            <pc:docMk/>
            <pc:sldMk cId="3003714010" sldId="6091"/>
            <ac:spMk id="3" creationId="{31F901DC-E98C-4832-B645-A0E9C3871E75}"/>
          </ac:spMkLst>
        </pc:spChg>
        <pc:spChg chg="mod">
          <ac:chgData name="Albrecht, Katja GIZ" userId="S::katja.albrecht@giz.de::386f24b6-8cea-4a9e-9d62-5a49112a36af" providerId="AD" clId="Web-{4F4A3EBD-C18F-41CA-2BF1-391633F9A1A5}" dt="2022-03-03T15:47:37.912" v="708" actId="20577"/>
          <ac:spMkLst>
            <pc:docMk/>
            <pc:sldMk cId="3003714010" sldId="6091"/>
            <ac:spMk id="7" creationId="{D245A5AE-A881-46A3-ABC6-1AA681F1DD30}"/>
          </ac:spMkLst>
        </pc:spChg>
        <pc:picChg chg="mod">
          <ac:chgData name="Albrecht, Katja GIZ" userId="S::katja.albrecht@giz.de::386f24b6-8cea-4a9e-9d62-5a49112a36af" providerId="AD" clId="Web-{4F4A3EBD-C18F-41CA-2BF1-391633F9A1A5}" dt="2022-03-03T15:35:55.225" v="598" actId="1076"/>
          <ac:picMkLst>
            <pc:docMk/>
            <pc:sldMk cId="3003714010" sldId="6091"/>
            <ac:picMk id="4" creationId="{C8DC74AD-150C-4CFB-A02E-E906386779E8}"/>
          </ac:picMkLst>
        </pc:picChg>
        <pc:picChg chg="add del mod">
          <ac:chgData name="Albrecht, Katja GIZ" userId="S::katja.albrecht@giz.de::386f24b6-8cea-4a9e-9d62-5a49112a36af" providerId="AD" clId="Web-{4F4A3EBD-C18F-41CA-2BF1-391633F9A1A5}" dt="2022-03-03T15:35:59.319" v="599"/>
          <ac:picMkLst>
            <pc:docMk/>
            <pc:sldMk cId="3003714010" sldId="6091"/>
            <ac:picMk id="5" creationId="{E8EAD40C-D367-4BBF-977A-CBD1AAA868B8}"/>
          </ac:picMkLst>
        </pc:picChg>
        <pc:picChg chg="del">
          <ac:chgData name="Albrecht, Katja GIZ" userId="S::katja.albrecht@giz.de::386f24b6-8cea-4a9e-9d62-5a49112a36af" providerId="AD" clId="Web-{4F4A3EBD-C18F-41CA-2BF1-391633F9A1A5}" dt="2022-03-03T15:21:35.285" v="354"/>
          <ac:picMkLst>
            <pc:docMk/>
            <pc:sldMk cId="3003714010" sldId="6091"/>
            <ac:picMk id="6" creationId="{29112D11-13DB-4ED9-88A3-9341ED75EF21}"/>
          </ac:picMkLst>
        </pc:picChg>
      </pc:sldChg>
      <pc:sldChg chg="modSp addCm">
        <pc:chgData name="Albrecht, Katja GIZ" userId="S::katja.albrecht@giz.de::386f24b6-8cea-4a9e-9d62-5a49112a36af" providerId="AD" clId="Web-{4F4A3EBD-C18F-41CA-2BF1-391633F9A1A5}" dt="2022-03-03T15:44:34.065" v="649" actId="14100"/>
        <pc:sldMkLst>
          <pc:docMk/>
          <pc:sldMk cId="2273267155" sldId="6092"/>
        </pc:sldMkLst>
        <pc:spChg chg="mod">
          <ac:chgData name="Albrecht, Katja GIZ" userId="S::katja.albrecht@giz.de::386f24b6-8cea-4a9e-9d62-5a49112a36af" providerId="AD" clId="Web-{4F4A3EBD-C18F-41CA-2BF1-391633F9A1A5}" dt="2022-03-03T15:44:34.065" v="649" actId="14100"/>
          <ac:spMkLst>
            <pc:docMk/>
            <pc:sldMk cId="2273267155" sldId="6092"/>
            <ac:spMk id="2" creationId="{AA413E86-2C29-4614-95ED-C8A1F2BB8712}"/>
          </ac:spMkLst>
        </pc:spChg>
        <pc:spChg chg="mod">
          <ac:chgData name="Albrecht, Katja GIZ" userId="S::katja.albrecht@giz.de::386f24b6-8cea-4a9e-9d62-5a49112a36af" providerId="AD" clId="Web-{4F4A3EBD-C18F-41CA-2BF1-391633F9A1A5}" dt="2022-03-03T15:44:06.189" v="647" actId="20577"/>
          <ac:spMkLst>
            <pc:docMk/>
            <pc:sldMk cId="2273267155" sldId="6092"/>
            <ac:spMk id="5" creationId="{BE45B563-9E00-4639-93F4-9C2789F60CF5}"/>
          </ac:spMkLst>
        </pc:spChg>
        <pc:picChg chg="mod">
          <ac:chgData name="Albrecht, Katja GIZ" userId="S::katja.albrecht@giz.de::386f24b6-8cea-4a9e-9d62-5a49112a36af" providerId="AD" clId="Web-{4F4A3EBD-C18F-41CA-2BF1-391633F9A1A5}" dt="2022-03-03T15:22:57.131" v="381" actId="1076"/>
          <ac:picMkLst>
            <pc:docMk/>
            <pc:sldMk cId="2273267155" sldId="6092"/>
            <ac:picMk id="4" creationId="{1C96F666-9FBC-4784-9B87-DF42CBA8D302}"/>
          </ac:picMkLst>
        </pc:picChg>
      </pc:sldChg>
      <pc:sldChg chg="modSp">
        <pc:chgData name="Albrecht, Katja GIZ" userId="S::katja.albrecht@giz.de::386f24b6-8cea-4a9e-9d62-5a49112a36af" providerId="AD" clId="Web-{4F4A3EBD-C18F-41CA-2BF1-391633F9A1A5}" dt="2022-03-03T15:37:14.665" v="606" actId="1076"/>
        <pc:sldMkLst>
          <pc:docMk/>
          <pc:sldMk cId="1483272818" sldId="6093"/>
        </pc:sldMkLst>
        <pc:spChg chg="mod">
          <ac:chgData name="Albrecht, Katja GIZ" userId="S::katja.albrecht@giz.de::386f24b6-8cea-4a9e-9d62-5a49112a36af" providerId="AD" clId="Web-{4F4A3EBD-C18F-41CA-2BF1-391633F9A1A5}" dt="2022-03-03T15:37:11.524" v="605" actId="14100"/>
          <ac:spMkLst>
            <pc:docMk/>
            <pc:sldMk cId="1483272818" sldId="6093"/>
            <ac:spMk id="2" creationId="{CDF2A201-248E-4169-89EF-6C16AC417BD6}"/>
          </ac:spMkLst>
        </pc:spChg>
        <pc:spChg chg="mod">
          <ac:chgData name="Albrecht, Katja GIZ" userId="S::katja.albrecht@giz.de::386f24b6-8cea-4a9e-9d62-5a49112a36af" providerId="AD" clId="Web-{4F4A3EBD-C18F-41CA-2BF1-391633F9A1A5}" dt="2022-03-03T15:37:14.665" v="606" actId="1076"/>
          <ac:spMkLst>
            <pc:docMk/>
            <pc:sldMk cId="1483272818" sldId="6093"/>
            <ac:spMk id="4" creationId="{8C7461AE-370B-40D8-8B34-0D145B03C174}"/>
          </ac:spMkLst>
        </pc:spChg>
      </pc:sldChg>
      <pc:sldChg chg="modSp">
        <pc:chgData name="Albrecht, Katja GIZ" userId="S::katja.albrecht@giz.de::386f24b6-8cea-4a9e-9d62-5a49112a36af" providerId="AD" clId="Web-{4F4A3EBD-C18F-41CA-2BF1-391633F9A1A5}" dt="2022-03-03T15:51:39.464" v="715" actId="20577"/>
        <pc:sldMkLst>
          <pc:docMk/>
          <pc:sldMk cId="2265125738" sldId="6094"/>
        </pc:sldMkLst>
        <pc:spChg chg="mod">
          <ac:chgData name="Albrecht, Katja GIZ" userId="S::katja.albrecht@giz.de::386f24b6-8cea-4a9e-9d62-5a49112a36af" providerId="AD" clId="Web-{4F4A3EBD-C18F-41CA-2BF1-391633F9A1A5}" dt="2022-03-03T15:51:39.464" v="715" actId="20577"/>
          <ac:spMkLst>
            <pc:docMk/>
            <pc:sldMk cId="2265125738" sldId="6094"/>
            <ac:spMk id="2" creationId="{D96BFC95-AD65-4C70-A583-2A09530D102A}"/>
          </ac:spMkLst>
        </pc:spChg>
      </pc:sldChg>
    </pc:docChg>
  </pc:docChgLst>
  <pc:docChgLst>
    <pc:chgData name="Liedlbauer, Thilo GIZ" userId="74cc46c2-a7eb-4c87-97fa-42dd91070db9" providerId="ADAL" clId="{DC82246D-477D-4EA4-A87E-66BA58BCBAF4}"/>
    <pc:docChg chg="undo redo custSel modSld">
      <pc:chgData name="Liedlbauer, Thilo GIZ" userId="74cc46c2-a7eb-4c87-97fa-42dd91070db9" providerId="ADAL" clId="{DC82246D-477D-4EA4-A87E-66BA58BCBAF4}" dt="2022-03-04T09:09:01.375" v="14"/>
      <pc:docMkLst>
        <pc:docMk/>
      </pc:docMkLst>
      <pc:sldChg chg="modSp mod">
        <pc:chgData name="Liedlbauer, Thilo GIZ" userId="74cc46c2-a7eb-4c87-97fa-42dd91070db9" providerId="ADAL" clId="{DC82246D-477D-4EA4-A87E-66BA58BCBAF4}" dt="2022-03-04T08:24:56.092" v="12" actId="20577"/>
        <pc:sldMkLst>
          <pc:docMk/>
          <pc:sldMk cId="2759496386" sldId="288"/>
        </pc:sldMkLst>
        <pc:spChg chg="mod">
          <ac:chgData name="Liedlbauer, Thilo GIZ" userId="74cc46c2-a7eb-4c87-97fa-42dd91070db9" providerId="ADAL" clId="{DC82246D-477D-4EA4-A87E-66BA58BCBAF4}" dt="2022-03-04T08:24:56.092" v="12" actId="20577"/>
          <ac:spMkLst>
            <pc:docMk/>
            <pc:sldMk cId="2759496386" sldId="288"/>
            <ac:spMk id="16" creationId="{2F40BECD-3FEA-4919-896C-E95D36F65AA3}"/>
          </ac:spMkLst>
        </pc:spChg>
      </pc:sldChg>
      <pc:sldChg chg="delCm">
        <pc:chgData name="Liedlbauer, Thilo GIZ" userId="74cc46c2-a7eb-4c87-97fa-42dd91070db9" providerId="ADAL" clId="{DC82246D-477D-4EA4-A87E-66BA58BCBAF4}" dt="2022-03-04T09:09:01.375" v="14"/>
        <pc:sldMkLst>
          <pc:docMk/>
          <pc:sldMk cId="733371436" sldId="6090"/>
        </pc:sldMkLst>
      </pc:sldChg>
      <pc:sldChg chg="delCm">
        <pc:chgData name="Liedlbauer, Thilo GIZ" userId="74cc46c2-a7eb-4c87-97fa-42dd91070db9" providerId="ADAL" clId="{DC82246D-477D-4EA4-A87E-66BA58BCBAF4}" dt="2022-03-04T09:07:54.272" v="13"/>
        <pc:sldMkLst>
          <pc:docMk/>
          <pc:sldMk cId="2273267155" sldId="6092"/>
        </pc:sldMkLst>
      </pc:sldChg>
    </pc:docChg>
  </pc:docChgLst>
  <pc:docChgLst>
    <pc:chgData name="Ziebula, Jonathan Julius GIZ" userId="S::jonathan.ziebula@giz.de::dcfc0538-00d1-4d68-a152-7bc9397ccf5c" providerId="AD" clId="Web-{751DA811-DE86-D060-86D1-6769C4F8F6AA}"/>
    <pc:docChg chg="sldOrd">
      <pc:chgData name="Ziebula, Jonathan Julius GIZ" userId="S::jonathan.ziebula@giz.de::dcfc0538-00d1-4d68-a152-7bc9397ccf5c" providerId="AD" clId="Web-{751DA811-DE86-D060-86D1-6769C4F8F6AA}" dt="2022-04-01T09:23:52.778" v="0"/>
      <pc:docMkLst>
        <pc:docMk/>
      </pc:docMkLst>
      <pc:sldChg chg="ord">
        <pc:chgData name="Ziebula, Jonathan Julius GIZ" userId="S::jonathan.ziebula@giz.de::dcfc0538-00d1-4d68-a152-7bc9397ccf5c" providerId="AD" clId="Web-{751DA811-DE86-D060-86D1-6769C4F8F6AA}" dt="2022-04-01T09:23:52.778" v="0"/>
        <pc:sldMkLst>
          <pc:docMk/>
          <pc:sldMk cId="3915001242" sldId="6095"/>
        </pc:sldMkLst>
      </pc:sldChg>
    </pc:docChg>
  </pc:docChgLst>
  <pc:docChgLst>
    <pc:chgData name="Beez, Mara GIZ" userId="8491e37f-d7e1-4b3d-97a4-42412eba1185" providerId="ADAL" clId="{2B5C4E52-7FC0-4066-8B8D-E2C8FED760AC}"/>
    <pc:docChg chg="custSel modSld">
      <pc:chgData name="Beez, Mara GIZ" userId="8491e37f-d7e1-4b3d-97a4-42412eba1185" providerId="ADAL" clId="{2B5C4E52-7FC0-4066-8B8D-E2C8FED760AC}" dt="2022-03-31T07:56:42.728" v="120" actId="478"/>
      <pc:docMkLst>
        <pc:docMk/>
      </pc:docMkLst>
      <pc:sldChg chg="addSp delSp modSp mod">
        <pc:chgData name="Beez, Mara GIZ" userId="8491e37f-d7e1-4b3d-97a4-42412eba1185" providerId="ADAL" clId="{2B5C4E52-7FC0-4066-8B8D-E2C8FED760AC}" dt="2022-03-31T07:56:42.728" v="120" actId="478"/>
        <pc:sldMkLst>
          <pc:docMk/>
          <pc:sldMk cId="3713415671" sldId="6096"/>
        </pc:sldMkLst>
        <pc:spChg chg="del mod">
          <ac:chgData name="Beez, Mara GIZ" userId="8491e37f-d7e1-4b3d-97a4-42412eba1185" providerId="ADAL" clId="{2B5C4E52-7FC0-4066-8B8D-E2C8FED760AC}" dt="2022-03-31T07:56:42.728" v="120" actId="478"/>
          <ac:spMkLst>
            <pc:docMk/>
            <pc:sldMk cId="3713415671" sldId="6096"/>
            <ac:spMk id="5" creationId="{28A3F7B6-F078-4738-45FA-A064AD0038C1}"/>
          </ac:spMkLst>
        </pc:spChg>
        <pc:picChg chg="add del mod">
          <ac:chgData name="Beez, Mara GIZ" userId="8491e37f-d7e1-4b3d-97a4-42412eba1185" providerId="ADAL" clId="{2B5C4E52-7FC0-4066-8B8D-E2C8FED760AC}" dt="2022-03-31T07:53:50.892" v="110" actId="478"/>
          <ac:picMkLst>
            <pc:docMk/>
            <pc:sldMk cId="3713415671" sldId="6096"/>
            <ac:picMk id="29" creationId="{B38B2FA6-EE6D-426C-B0E0-910E8B5DD64F}"/>
          </ac:picMkLst>
        </pc:picChg>
        <pc:picChg chg="add del mod">
          <ac:chgData name="Beez, Mara GIZ" userId="8491e37f-d7e1-4b3d-97a4-42412eba1185" providerId="ADAL" clId="{2B5C4E52-7FC0-4066-8B8D-E2C8FED760AC}" dt="2022-03-31T07:53:45.552" v="105" actId="478"/>
          <ac:picMkLst>
            <pc:docMk/>
            <pc:sldMk cId="3713415671" sldId="6096"/>
            <ac:picMk id="30" creationId="{6BB76902-AB26-4B91-95E7-260C9722467A}"/>
          </ac:picMkLst>
        </pc:picChg>
        <pc:picChg chg="add del mod">
          <ac:chgData name="Beez, Mara GIZ" userId="8491e37f-d7e1-4b3d-97a4-42412eba1185" providerId="ADAL" clId="{2B5C4E52-7FC0-4066-8B8D-E2C8FED760AC}" dt="2022-03-31T07:53:46.512" v="106" actId="478"/>
          <ac:picMkLst>
            <pc:docMk/>
            <pc:sldMk cId="3713415671" sldId="6096"/>
            <ac:picMk id="31" creationId="{C7BB178C-BE53-4E59-B769-4818BE7B8355}"/>
          </ac:picMkLst>
        </pc:picChg>
        <pc:picChg chg="add del mod">
          <ac:chgData name="Beez, Mara GIZ" userId="8491e37f-d7e1-4b3d-97a4-42412eba1185" providerId="ADAL" clId="{2B5C4E52-7FC0-4066-8B8D-E2C8FED760AC}" dt="2022-03-31T07:53:49.806" v="109" actId="478"/>
          <ac:picMkLst>
            <pc:docMk/>
            <pc:sldMk cId="3713415671" sldId="6096"/>
            <ac:picMk id="32" creationId="{2193F3A0-6FDC-4A78-93B0-FD03CD258823}"/>
          </ac:picMkLst>
        </pc:picChg>
        <pc:picChg chg="add del mod">
          <ac:chgData name="Beez, Mara GIZ" userId="8491e37f-d7e1-4b3d-97a4-42412eba1185" providerId="ADAL" clId="{2B5C4E52-7FC0-4066-8B8D-E2C8FED760AC}" dt="2022-03-31T07:53:52.920" v="112" actId="478"/>
          <ac:picMkLst>
            <pc:docMk/>
            <pc:sldMk cId="3713415671" sldId="6096"/>
            <ac:picMk id="33" creationId="{C3AFCD2E-7FA9-44CA-9294-7A344F8E919E}"/>
          </ac:picMkLst>
        </pc:picChg>
        <pc:picChg chg="add del mod">
          <ac:chgData name="Beez, Mara GIZ" userId="8491e37f-d7e1-4b3d-97a4-42412eba1185" providerId="ADAL" clId="{2B5C4E52-7FC0-4066-8B8D-E2C8FED760AC}" dt="2022-03-31T07:53:52.028" v="111" actId="478"/>
          <ac:picMkLst>
            <pc:docMk/>
            <pc:sldMk cId="3713415671" sldId="6096"/>
            <ac:picMk id="34" creationId="{5E3770E5-5D7A-46A3-AA86-E8F2E4A7460D}"/>
          </ac:picMkLst>
        </pc:picChg>
        <pc:picChg chg="add del mod">
          <ac:chgData name="Beez, Mara GIZ" userId="8491e37f-d7e1-4b3d-97a4-42412eba1185" providerId="ADAL" clId="{2B5C4E52-7FC0-4066-8B8D-E2C8FED760AC}" dt="2022-03-31T07:53:47.440" v="107" actId="478"/>
          <ac:picMkLst>
            <pc:docMk/>
            <pc:sldMk cId="3713415671" sldId="6096"/>
            <ac:picMk id="35" creationId="{D54AC775-C58C-4652-9AC2-7E1B6762AB25}"/>
          </ac:picMkLst>
        </pc:picChg>
        <pc:picChg chg="add del mod">
          <ac:chgData name="Beez, Mara GIZ" userId="8491e37f-d7e1-4b3d-97a4-42412eba1185" providerId="ADAL" clId="{2B5C4E52-7FC0-4066-8B8D-E2C8FED760AC}" dt="2022-03-31T07:53:48.415" v="108" actId="478"/>
          <ac:picMkLst>
            <pc:docMk/>
            <pc:sldMk cId="3713415671" sldId="6096"/>
            <ac:picMk id="36" creationId="{30499F62-43F2-4DB8-8343-D1934A081EAA}"/>
          </ac:picMkLst>
        </pc:picChg>
        <pc:picChg chg="add del mod">
          <ac:chgData name="Beez, Mara GIZ" userId="8491e37f-d7e1-4b3d-97a4-42412eba1185" providerId="ADAL" clId="{2B5C4E52-7FC0-4066-8B8D-E2C8FED760AC}" dt="2022-03-31T07:53:54.801" v="114" actId="478"/>
          <ac:picMkLst>
            <pc:docMk/>
            <pc:sldMk cId="3713415671" sldId="6096"/>
            <ac:picMk id="37" creationId="{8CC29A40-F451-42C3-8672-51617AF8CC5D}"/>
          </ac:picMkLst>
        </pc:picChg>
        <pc:picChg chg="add del mod">
          <ac:chgData name="Beez, Mara GIZ" userId="8491e37f-d7e1-4b3d-97a4-42412eba1185" providerId="ADAL" clId="{2B5C4E52-7FC0-4066-8B8D-E2C8FED760AC}" dt="2022-03-31T07:53:56.615" v="116" actId="478"/>
          <ac:picMkLst>
            <pc:docMk/>
            <pc:sldMk cId="3713415671" sldId="6096"/>
            <ac:picMk id="38" creationId="{D96C8934-0146-4289-8337-3F5B8A73D037}"/>
          </ac:picMkLst>
        </pc:picChg>
      </pc:sldChg>
    </pc:docChg>
  </pc:docChgLst>
  <pc:docChgLst>
    <pc:chgData name="Riegert, Franca GIZ" userId="S::franca.riegert@giz.de::31794b45-d232-4127-b688-63807550c454" providerId="AD" clId="Web-{B672FFA1-5479-DA2B-117E-8DC1199855EC}"/>
    <pc:docChg chg="modSld">
      <pc:chgData name="Riegert, Franca GIZ" userId="S::franca.riegert@giz.de::31794b45-d232-4127-b688-63807550c454" providerId="AD" clId="Web-{B672FFA1-5479-DA2B-117E-8DC1199855EC}" dt="2022-02-22T14:47:21.150" v="1"/>
      <pc:docMkLst>
        <pc:docMk/>
      </pc:docMkLst>
      <pc:sldChg chg="mod modShow">
        <pc:chgData name="Riegert, Franca GIZ" userId="S::franca.riegert@giz.de::31794b45-d232-4127-b688-63807550c454" providerId="AD" clId="Web-{B672FFA1-5479-DA2B-117E-8DC1199855EC}" dt="2022-02-22T14:47:21.150" v="1"/>
        <pc:sldMkLst>
          <pc:docMk/>
          <pc:sldMk cId="907535835" sldId="6020"/>
        </pc:sldMkLst>
      </pc:sldChg>
      <pc:sldChg chg="mod modShow">
        <pc:chgData name="Riegert, Franca GIZ" userId="S::franca.riegert@giz.de::31794b45-d232-4127-b688-63807550c454" providerId="AD" clId="Web-{B672FFA1-5479-DA2B-117E-8DC1199855EC}" dt="2022-02-22T14:47:14.509" v="0"/>
        <pc:sldMkLst>
          <pc:docMk/>
          <pc:sldMk cId="1625034461" sldId="6082"/>
        </pc:sldMkLst>
      </pc:sldChg>
    </pc:docChg>
  </pc:docChgLst>
  <pc:docChgLst>
    <pc:chgData name="Liedlbauer, Thilo GIZ" userId="74cc46c2-a7eb-4c87-97fa-42dd91070db9" providerId="ADAL" clId="{ADDFA678-21E8-4A41-940E-96FC6079FCDC}"/>
    <pc:docChg chg="undo redo custSel addSld delSld modSld sldOrd">
      <pc:chgData name="Liedlbauer, Thilo GIZ" userId="74cc46c2-a7eb-4c87-97fa-42dd91070db9" providerId="ADAL" clId="{ADDFA678-21E8-4A41-940E-96FC6079FCDC}" dt="2022-04-01T10:27:14.171" v="101" actId="20577"/>
      <pc:docMkLst>
        <pc:docMk/>
      </pc:docMkLst>
      <pc:sldChg chg="modSp mod">
        <pc:chgData name="Liedlbauer, Thilo GIZ" userId="74cc46c2-a7eb-4c87-97fa-42dd91070db9" providerId="ADAL" clId="{ADDFA678-21E8-4A41-940E-96FC6079FCDC}" dt="2022-03-29T14:37:56.175" v="42" actId="20577"/>
        <pc:sldMkLst>
          <pc:docMk/>
          <pc:sldMk cId="2759496386" sldId="288"/>
        </pc:sldMkLst>
        <pc:spChg chg="mod">
          <ac:chgData name="Liedlbauer, Thilo GIZ" userId="74cc46c2-a7eb-4c87-97fa-42dd91070db9" providerId="ADAL" clId="{ADDFA678-21E8-4A41-940E-96FC6079FCDC}" dt="2022-03-29T14:37:56.175" v="42" actId="20577"/>
          <ac:spMkLst>
            <pc:docMk/>
            <pc:sldMk cId="2759496386" sldId="288"/>
            <ac:spMk id="16" creationId="{2F40BECD-3FEA-4919-896C-E95D36F65AA3}"/>
          </ac:spMkLst>
        </pc:spChg>
      </pc:sldChg>
      <pc:sldChg chg="modSp mod">
        <pc:chgData name="Liedlbauer, Thilo GIZ" userId="74cc46c2-a7eb-4c87-97fa-42dd91070db9" providerId="ADAL" clId="{ADDFA678-21E8-4A41-940E-96FC6079FCDC}" dt="2022-04-01T10:27:14.171" v="101" actId="20577"/>
        <pc:sldMkLst>
          <pc:docMk/>
          <pc:sldMk cId="2438521747" sldId="333"/>
        </pc:sldMkLst>
        <pc:spChg chg="mod">
          <ac:chgData name="Liedlbauer, Thilo GIZ" userId="74cc46c2-a7eb-4c87-97fa-42dd91070db9" providerId="ADAL" clId="{ADDFA678-21E8-4A41-940E-96FC6079FCDC}" dt="2022-04-01T10:27:14.171" v="101" actId="20577"/>
          <ac:spMkLst>
            <pc:docMk/>
            <pc:sldMk cId="2438521747" sldId="333"/>
            <ac:spMk id="2" creationId="{D96BFC95-AD65-4C70-A583-2A09530D102A}"/>
          </ac:spMkLst>
        </pc:spChg>
      </pc:sldChg>
      <pc:sldChg chg="modSp mod modShow">
        <pc:chgData name="Liedlbauer, Thilo GIZ" userId="74cc46c2-a7eb-4c87-97fa-42dd91070db9" providerId="ADAL" clId="{ADDFA678-21E8-4A41-940E-96FC6079FCDC}" dt="2022-04-01T07:08:15.061" v="89" actId="729"/>
        <pc:sldMkLst>
          <pc:docMk/>
          <pc:sldMk cId="1215128396" sldId="338"/>
        </pc:sldMkLst>
        <pc:spChg chg="mod">
          <ac:chgData name="Liedlbauer, Thilo GIZ" userId="74cc46c2-a7eb-4c87-97fa-42dd91070db9" providerId="ADAL" clId="{ADDFA678-21E8-4A41-940E-96FC6079FCDC}" dt="2022-03-29T14:42:31.088" v="47"/>
          <ac:spMkLst>
            <pc:docMk/>
            <pc:sldMk cId="1215128396" sldId="338"/>
            <ac:spMk id="3" creationId="{1C220A5B-76B3-4A1D-9340-DC81DF383DAD}"/>
          </ac:spMkLst>
        </pc:spChg>
      </pc:sldChg>
      <pc:sldChg chg="del">
        <pc:chgData name="Liedlbauer, Thilo GIZ" userId="74cc46c2-a7eb-4c87-97fa-42dd91070db9" providerId="ADAL" clId="{ADDFA678-21E8-4A41-940E-96FC6079FCDC}" dt="2022-04-01T07:07:09.870" v="88" actId="2696"/>
        <pc:sldMkLst>
          <pc:docMk/>
          <pc:sldMk cId="3472693778" sldId="1706"/>
        </pc:sldMkLst>
      </pc:sldChg>
      <pc:sldChg chg="addSp delSp modSp add mod ord">
        <pc:chgData name="Liedlbauer, Thilo GIZ" userId="74cc46c2-a7eb-4c87-97fa-42dd91070db9" providerId="ADAL" clId="{ADDFA678-21E8-4A41-940E-96FC6079FCDC}" dt="2022-03-29T14:43:01.905" v="87" actId="1076"/>
        <pc:sldMkLst>
          <pc:docMk/>
          <pc:sldMk cId="3713415671" sldId="6096"/>
        </pc:sldMkLst>
        <pc:spChg chg="del">
          <ac:chgData name="Liedlbauer, Thilo GIZ" userId="74cc46c2-a7eb-4c87-97fa-42dd91070db9" providerId="ADAL" clId="{ADDFA678-21E8-4A41-940E-96FC6079FCDC}" dt="2022-03-29T14:42:38.547" v="49" actId="478"/>
          <ac:spMkLst>
            <pc:docMk/>
            <pc:sldMk cId="3713415671" sldId="6096"/>
            <ac:spMk id="3" creationId="{1C220A5B-76B3-4A1D-9340-DC81DF383DAD}"/>
          </ac:spMkLst>
        </pc:spChg>
        <pc:spChg chg="add mod">
          <ac:chgData name="Liedlbauer, Thilo GIZ" userId="74cc46c2-a7eb-4c87-97fa-42dd91070db9" providerId="ADAL" clId="{ADDFA678-21E8-4A41-940E-96FC6079FCDC}" dt="2022-03-29T14:43:01.905" v="87" actId="1076"/>
          <ac:spMkLst>
            <pc:docMk/>
            <pc:sldMk cId="3713415671" sldId="6096"/>
            <ac:spMk id="6" creationId="{FA1802F1-B994-4FC9-AD9F-736F4FF23C32}"/>
          </ac:spMkLst>
        </pc:spChg>
        <pc:spChg chg="del">
          <ac:chgData name="Liedlbauer, Thilo GIZ" userId="74cc46c2-a7eb-4c87-97fa-42dd91070db9" providerId="ADAL" clId="{ADDFA678-21E8-4A41-940E-96FC6079FCDC}" dt="2022-03-29T14:42:41.601" v="50" actId="478"/>
          <ac:spMkLst>
            <pc:docMk/>
            <pc:sldMk cId="3713415671" sldId="6096"/>
            <ac:spMk id="12" creationId="{93FCF3AD-D624-4837-81FB-9B5FFAB9DEE3}"/>
          </ac:spMkLst>
        </pc:spChg>
        <pc:picChg chg="del">
          <ac:chgData name="Liedlbauer, Thilo GIZ" userId="74cc46c2-a7eb-4c87-97fa-42dd91070db9" providerId="ADAL" clId="{ADDFA678-21E8-4A41-940E-96FC6079FCDC}" dt="2022-03-29T14:42:35.427" v="48" actId="478"/>
          <ac:picMkLst>
            <pc:docMk/>
            <pc:sldMk cId="3713415671" sldId="6096"/>
            <ac:picMk id="2" creationId="{AD8F8C2B-9924-4DFA-86FF-15325088CD43}"/>
          </ac:picMkLst>
        </pc:picChg>
        <pc:picChg chg="del">
          <ac:chgData name="Liedlbauer, Thilo GIZ" userId="74cc46c2-a7eb-4c87-97fa-42dd91070db9" providerId="ADAL" clId="{ADDFA678-21E8-4A41-940E-96FC6079FCDC}" dt="2022-03-29T14:42:55.577" v="86" actId="478"/>
          <ac:picMkLst>
            <pc:docMk/>
            <pc:sldMk cId="3713415671" sldId="6096"/>
            <ac:picMk id="7" creationId="{413CC34E-9403-43A7-82B3-8B86484D7FBF}"/>
          </ac:picMkLst>
        </pc:picChg>
      </pc:sldChg>
    </pc:docChg>
  </pc:docChgLst>
  <pc:docChgLst>
    <pc:chgData name="Riegert, Franca GIZ" userId="S::franca.riegert@giz.de::31794b45-d232-4127-b688-63807550c454" providerId="AD" clId="Web-{C58046A8-C71D-D91E-F1B7-E97EC19B0360}"/>
    <pc:docChg chg="delSld modSld">
      <pc:chgData name="Riegert, Franca GIZ" userId="S::franca.riegert@giz.de::31794b45-d232-4127-b688-63807550c454" providerId="AD" clId="Web-{C58046A8-C71D-D91E-F1B7-E97EC19B0360}" dt="2022-03-08T09:19:50.437" v="13" actId="20577"/>
      <pc:docMkLst>
        <pc:docMk/>
      </pc:docMkLst>
      <pc:sldChg chg="modSp">
        <pc:chgData name="Riegert, Franca GIZ" userId="S::franca.riegert@giz.de::31794b45-d232-4127-b688-63807550c454" providerId="AD" clId="Web-{C58046A8-C71D-D91E-F1B7-E97EC19B0360}" dt="2022-03-08T09:19:50.437" v="13" actId="20577"/>
        <pc:sldMkLst>
          <pc:docMk/>
          <pc:sldMk cId="853144555" sldId="263"/>
        </pc:sldMkLst>
        <pc:spChg chg="mod">
          <ac:chgData name="Riegert, Franca GIZ" userId="S::franca.riegert@giz.de::31794b45-d232-4127-b688-63807550c454" providerId="AD" clId="Web-{C58046A8-C71D-D91E-F1B7-E97EC19B0360}" dt="2022-03-08T09:19:50.437" v="13" actId="20577"/>
          <ac:spMkLst>
            <pc:docMk/>
            <pc:sldMk cId="853144555" sldId="263"/>
            <ac:spMk id="8" creationId="{60072049-15A3-49D6-80E5-A1702E9D94FA}"/>
          </ac:spMkLst>
        </pc:spChg>
      </pc:sldChg>
      <pc:sldChg chg="modSp">
        <pc:chgData name="Riegert, Franca GIZ" userId="S::franca.riegert@giz.de::31794b45-d232-4127-b688-63807550c454" providerId="AD" clId="Web-{C58046A8-C71D-D91E-F1B7-E97EC19B0360}" dt="2022-03-08T09:19:46.108" v="11" actId="20577"/>
        <pc:sldMkLst>
          <pc:docMk/>
          <pc:sldMk cId="2759496386" sldId="288"/>
        </pc:sldMkLst>
        <pc:spChg chg="mod">
          <ac:chgData name="Riegert, Franca GIZ" userId="S::franca.riegert@giz.de::31794b45-d232-4127-b688-63807550c454" providerId="AD" clId="Web-{C58046A8-C71D-D91E-F1B7-E97EC19B0360}" dt="2022-03-08T09:19:46.108" v="11" actId="20577"/>
          <ac:spMkLst>
            <pc:docMk/>
            <pc:sldMk cId="2759496386" sldId="288"/>
            <ac:spMk id="16" creationId="{2F40BECD-3FEA-4919-896C-E95D36F65AA3}"/>
          </ac:spMkLst>
        </pc:spChg>
      </pc:sldChg>
      <pc:sldChg chg="modSp">
        <pc:chgData name="Riegert, Franca GIZ" userId="S::franca.riegert@giz.de::31794b45-d232-4127-b688-63807550c454" providerId="AD" clId="Web-{C58046A8-C71D-D91E-F1B7-E97EC19B0360}" dt="2022-03-08T09:17:50.415" v="1" actId="20577"/>
        <pc:sldMkLst>
          <pc:docMk/>
          <pc:sldMk cId="1589611948" sldId="328"/>
        </pc:sldMkLst>
        <pc:spChg chg="mod">
          <ac:chgData name="Riegert, Franca GIZ" userId="S::franca.riegert@giz.de::31794b45-d232-4127-b688-63807550c454" providerId="AD" clId="Web-{C58046A8-C71D-D91E-F1B7-E97EC19B0360}" dt="2022-03-08T09:17:50.415" v="1" actId="20577"/>
          <ac:spMkLst>
            <pc:docMk/>
            <pc:sldMk cId="1589611948" sldId="328"/>
            <ac:spMk id="2" creationId="{16A8778E-281B-4F21-B00A-D0F09C1E66E2}"/>
          </ac:spMkLst>
        </pc:spChg>
      </pc:sldChg>
      <pc:sldChg chg="del">
        <pc:chgData name="Riegert, Franca GIZ" userId="S::franca.riegert@giz.de::31794b45-d232-4127-b688-63807550c454" providerId="AD" clId="Web-{C58046A8-C71D-D91E-F1B7-E97EC19B0360}" dt="2022-03-08T09:17:59.509" v="2"/>
        <pc:sldMkLst>
          <pc:docMk/>
          <pc:sldMk cId="688162104" sldId="6080"/>
        </pc:sldMkLst>
      </pc:sldChg>
      <pc:sldChg chg="del">
        <pc:chgData name="Riegert, Franca GIZ" userId="S::franca.riegert@giz.de::31794b45-d232-4127-b688-63807550c454" providerId="AD" clId="Web-{C58046A8-C71D-D91E-F1B7-E97EC19B0360}" dt="2022-03-08T09:18:03.618" v="4"/>
        <pc:sldMkLst>
          <pc:docMk/>
          <pc:sldMk cId="4123126662" sldId="6089"/>
        </pc:sldMkLst>
      </pc:sldChg>
      <pc:sldChg chg="del">
        <pc:chgData name="Riegert, Franca GIZ" userId="S::franca.riegert@giz.de::31794b45-d232-4127-b688-63807550c454" providerId="AD" clId="Web-{C58046A8-C71D-D91E-F1B7-E97EC19B0360}" dt="2022-03-08T09:18:05.118" v="5"/>
        <pc:sldMkLst>
          <pc:docMk/>
          <pc:sldMk cId="733371436" sldId="6090"/>
        </pc:sldMkLst>
      </pc:sldChg>
      <pc:sldChg chg="del">
        <pc:chgData name="Riegert, Franca GIZ" userId="S::franca.riegert@giz.de::31794b45-d232-4127-b688-63807550c454" providerId="AD" clId="Web-{C58046A8-C71D-D91E-F1B7-E97EC19B0360}" dt="2022-03-08T09:18:06.040" v="6"/>
        <pc:sldMkLst>
          <pc:docMk/>
          <pc:sldMk cId="3003714010" sldId="6091"/>
        </pc:sldMkLst>
      </pc:sldChg>
      <pc:sldChg chg="del">
        <pc:chgData name="Riegert, Franca GIZ" userId="S::franca.riegert@giz.de::31794b45-d232-4127-b688-63807550c454" providerId="AD" clId="Web-{C58046A8-C71D-D91E-F1B7-E97EC19B0360}" dt="2022-03-08T09:18:07.009" v="7"/>
        <pc:sldMkLst>
          <pc:docMk/>
          <pc:sldMk cId="2273267155" sldId="6092"/>
        </pc:sldMkLst>
      </pc:sldChg>
      <pc:sldChg chg="del">
        <pc:chgData name="Riegert, Franca GIZ" userId="S::franca.riegert@giz.de::31794b45-d232-4127-b688-63807550c454" providerId="AD" clId="Web-{C58046A8-C71D-D91E-F1B7-E97EC19B0360}" dt="2022-03-08T09:18:01.665" v="3"/>
        <pc:sldMkLst>
          <pc:docMk/>
          <pc:sldMk cId="1483272818" sldId="6093"/>
        </pc:sldMkLst>
      </pc:sldChg>
    </pc:docChg>
  </pc:docChgLst>
  <pc:docChgLst>
    <pc:chgData name="Albrecht, Katja GIZ" userId="S::katja.albrecht@giz.de::386f24b6-8cea-4a9e-9d62-5a49112a36af" providerId="AD" clId="Web-{BDAAE60E-8186-4E7F-9BCC-82FC89FB901E}"/>
    <pc:docChg chg="modSld">
      <pc:chgData name="Albrecht, Katja GIZ" userId="S::katja.albrecht@giz.de::386f24b6-8cea-4a9e-9d62-5a49112a36af" providerId="AD" clId="Web-{BDAAE60E-8186-4E7F-9BCC-82FC89FB901E}" dt="2022-03-03T20:19:44.029" v="2"/>
      <pc:docMkLst>
        <pc:docMk/>
      </pc:docMkLst>
      <pc:sldChg chg="modSp">
        <pc:chgData name="Albrecht, Katja GIZ" userId="S::katja.albrecht@giz.de::386f24b6-8cea-4a9e-9d62-5a49112a36af" providerId="AD" clId="Web-{BDAAE60E-8186-4E7F-9BCC-82FC89FB901E}" dt="2022-03-03T20:19:44.029" v="2"/>
        <pc:sldMkLst>
          <pc:docMk/>
          <pc:sldMk cId="2265125738" sldId="6094"/>
        </pc:sldMkLst>
        <pc:spChg chg="mod">
          <ac:chgData name="Albrecht, Katja GIZ" userId="S::katja.albrecht@giz.de::386f24b6-8cea-4a9e-9d62-5a49112a36af" providerId="AD" clId="Web-{BDAAE60E-8186-4E7F-9BCC-82FC89FB901E}" dt="2022-03-03T20:19:44.029" v="2"/>
          <ac:spMkLst>
            <pc:docMk/>
            <pc:sldMk cId="2265125738" sldId="6094"/>
            <ac:spMk id="2" creationId="{D96BFC95-AD65-4C70-A583-2A09530D102A}"/>
          </ac:spMkLst>
        </pc:spChg>
      </pc:sldChg>
    </pc:docChg>
  </pc:docChgLst>
  <pc:docChgLst>
    <pc:chgData name="Heyes-Johannsen, Vera GIZ" userId="S::vera.heyes-johannsen@giz.de::2703200e-a1be-41ae-897e-de6423baea6d" providerId="AD" clId="Web-{AF76421F-A3EB-4A1D-869C-BC793B364BD9}"/>
    <pc:docChg chg="modSld">
      <pc:chgData name="Heyes-Johannsen, Vera GIZ" userId="S::vera.heyes-johannsen@giz.de::2703200e-a1be-41ae-897e-de6423baea6d" providerId="AD" clId="Web-{AF76421F-A3EB-4A1D-869C-BC793B364BD9}" dt="2022-03-30T19:12:14.319" v="25"/>
      <pc:docMkLst>
        <pc:docMk/>
      </pc:docMkLst>
      <pc:sldChg chg="modSp">
        <pc:chgData name="Heyes-Johannsen, Vera GIZ" userId="S::vera.heyes-johannsen@giz.de::2703200e-a1be-41ae-897e-de6423baea6d" providerId="AD" clId="Web-{AF76421F-A3EB-4A1D-869C-BC793B364BD9}" dt="2022-03-30T19:11:24.224" v="0" actId="20577"/>
        <pc:sldMkLst>
          <pc:docMk/>
          <pc:sldMk cId="2438521747" sldId="333"/>
        </pc:sldMkLst>
        <pc:spChg chg="mod">
          <ac:chgData name="Heyes-Johannsen, Vera GIZ" userId="S::vera.heyes-johannsen@giz.de::2703200e-a1be-41ae-897e-de6423baea6d" providerId="AD" clId="Web-{AF76421F-A3EB-4A1D-869C-BC793B364BD9}" dt="2022-03-30T19:11:24.224" v="0" actId="20577"/>
          <ac:spMkLst>
            <pc:docMk/>
            <pc:sldMk cId="2438521747" sldId="333"/>
            <ac:spMk id="2" creationId="{D96BFC95-AD65-4C70-A583-2A09530D102A}"/>
          </ac:spMkLst>
        </pc:spChg>
      </pc:sldChg>
      <pc:sldChg chg="addSp modSp">
        <pc:chgData name="Heyes-Johannsen, Vera GIZ" userId="S::vera.heyes-johannsen@giz.de::2703200e-a1be-41ae-897e-de6423baea6d" providerId="AD" clId="Web-{AF76421F-A3EB-4A1D-869C-BC793B364BD9}" dt="2022-03-30T19:12:14.319" v="25"/>
        <pc:sldMkLst>
          <pc:docMk/>
          <pc:sldMk cId="3713415671" sldId="6096"/>
        </pc:sldMkLst>
        <pc:spChg chg="add mod">
          <ac:chgData name="Heyes-Johannsen, Vera GIZ" userId="S::vera.heyes-johannsen@giz.de::2703200e-a1be-41ae-897e-de6423baea6d" providerId="AD" clId="Web-{AF76421F-A3EB-4A1D-869C-BC793B364BD9}" dt="2022-03-30T19:12:14.319" v="25"/>
          <ac:spMkLst>
            <pc:docMk/>
            <pc:sldMk cId="3713415671" sldId="6096"/>
            <ac:spMk id="2" creationId="{A6B9022D-FF01-4F4A-DFD3-DAE00742EE26}"/>
          </ac:spMkLst>
        </pc:spChg>
      </pc:sldChg>
    </pc:docChg>
  </pc:docChgLst>
  <pc:docChgLst>
    <pc:chgData name="Liedlbauer, Thilo GIZ" userId="S::thilo.liedlbauer@giz.de::74cc46c2-a7eb-4c87-97fa-42dd91070db9" providerId="AD" clId="Web-{6CD809A2-4D1D-5DD5-889C-A669D10C9CFD}"/>
    <pc:docChg chg="mod">
      <pc:chgData name="Liedlbauer, Thilo GIZ" userId="S::thilo.liedlbauer@giz.de::74cc46c2-a7eb-4c87-97fa-42dd91070db9" providerId="AD" clId="Web-{6CD809A2-4D1D-5DD5-889C-A669D10C9CFD}" dt="2022-03-31T07:53:45.687" v="1"/>
      <pc:docMkLst>
        <pc:docMk/>
      </pc:docMkLst>
      <pc:sldChg chg="modCm">
        <pc:chgData name="Liedlbauer, Thilo GIZ" userId="S::thilo.liedlbauer@giz.de::74cc46c2-a7eb-4c87-97fa-42dd91070db9" providerId="AD" clId="Web-{6CD809A2-4D1D-5DD5-889C-A669D10C9CFD}" dt="2022-03-31T07:53:45.687" v="1"/>
        <pc:sldMkLst>
          <pc:docMk/>
          <pc:sldMk cId="1215128396" sldId="338"/>
        </pc:sldMkLst>
      </pc:sldChg>
    </pc:docChg>
  </pc:docChgLst>
  <pc:docChgLst>
    <pc:chgData name="Riegert, Franca GIZ" userId="31794b45-d232-4127-b688-63807550c454" providerId="ADAL" clId="{63A0C8F3-8417-4C26-80F1-B7850B8A35D3}"/>
    <pc:docChg chg="undo redo custSel addSld delSld modSld sldOrd">
      <pc:chgData name="Riegert, Franca GIZ" userId="31794b45-d232-4127-b688-63807550c454" providerId="ADAL" clId="{63A0C8F3-8417-4C26-80F1-B7850B8A35D3}" dt="2022-03-04T09:01:41.537" v="614" actId="1076"/>
      <pc:docMkLst>
        <pc:docMk/>
      </pc:docMkLst>
      <pc:sldChg chg="modSp mod">
        <pc:chgData name="Riegert, Franca GIZ" userId="31794b45-d232-4127-b688-63807550c454" providerId="ADAL" clId="{63A0C8F3-8417-4C26-80F1-B7850B8A35D3}" dt="2022-02-18T15:35:58.656" v="256" actId="20577"/>
        <pc:sldMkLst>
          <pc:docMk/>
          <pc:sldMk cId="853144555" sldId="263"/>
        </pc:sldMkLst>
        <pc:spChg chg="mod">
          <ac:chgData name="Riegert, Franca GIZ" userId="31794b45-d232-4127-b688-63807550c454" providerId="ADAL" clId="{63A0C8F3-8417-4C26-80F1-B7850B8A35D3}" dt="2022-02-18T15:35:58.656" v="256" actId="20577"/>
          <ac:spMkLst>
            <pc:docMk/>
            <pc:sldMk cId="853144555" sldId="263"/>
            <ac:spMk id="8" creationId="{60072049-15A3-49D6-80E5-A1702E9D94FA}"/>
          </ac:spMkLst>
        </pc:spChg>
      </pc:sldChg>
      <pc:sldChg chg="addSp delSp modSp mod">
        <pc:chgData name="Riegert, Franca GIZ" userId="31794b45-d232-4127-b688-63807550c454" providerId="ADAL" clId="{63A0C8F3-8417-4C26-80F1-B7850B8A35D3}" dt="2022-02-18T15:25:06.838" v="11" actId="1076"/>
        <pc:sldMkLst>
          <pc:docMk/>
          <pc:sldMk cId="1933019162" sldId="279"/>
        </pc:sldMkLst>
        <pc:picChg chg="del">
          <ac:chgData name="Riegert, Franca GIZ" userId="31794b45-d232-4127-b688-63807550c454" providerId="ADAL" clId="{63A0C8F3-8417-4C26-80F1-B7850B8A35D3}" dt="2022-02-18T15:24:05.792" v="0" actId="478"/>
          <ac:picMkLst>
            <pc:docMk/>
            <pc:sldMk cId="1933019162" sldId="279"/>
            <ac:picMk id="3" creationId="{243F9067-C677-434B-9B57-C8C1B2230296}"/>
          </ac:picMkLst>
        </pc:picChg>
        <pc:picChg chg="add mod">
          <ac:chgData name="Riegert, Franca GIZ" userId="31794b45-d232-4127-b688-63807550c454" providerId="ADAL" clId="{63A0C8F3-8417-4C26-80F1-B7850B8A35D3}" dt="2022-02-18T15:25:06.838" v="11" actId="1076"/>
          <ac:picMkLst>
            <pc:docMk/>
            <pc:sldMk cId="1933019162" sldId="279"/>
            <ac:picMk id="4" creationId="{E52C85AE-4183-4949-B133-CAEDC6DD86D1}"/>
          </ac:picMkLst>
        </pc:picChg>
      </pc:sldChg>
      <pc:sldChg chg="modSp mod">
        <pc:chgData name="Riegert, Franca GIZ" userId="31794b45-d232-4127-b688-63807550c454" providerId="ADAL" clId="{63A0C8F3-8417-4C26-80F1-B7850B8A35D3}" dt="2022-02-18T15:31:22.160" v="109" actId="20577"/>
        <pc:sldMkLst>
          <pc:docMk/>
          <pc:sldMk cId="1676551185" sldId="284"/>
        </pc:sldMkLst>
        <pc:spChg chg="mod">
          <ac:chgData name="Riegert, Franca GIZ" userId="31794b45-d232-4127-b688-63807550c454" providerId="ADAL" clId="{63A0C8F3-8417-4C26-80F1-B7850B8A35D3}" dt="2022-02-18T15:31:22.160" v="109" actId="20577"/>
          <ac:spMkLst>
            <pc:docMk/>
            <pc:sldMk cId="1676551185" sldId="284"/>
            <ac:spMk id="2" creationId="{D96BFC95-AD65-4C70-A583-2A09530D102A}"/>
          </ac:spMkLst>
        </pc:spChg>
      </pc:sldChg>
      <pc:sldChg chg="modSp mod">
        <pc:chgData name="Riegert, Franca GIZ" userId="31794b45-d232-4127-b688-63807550c454" providerId="ADAL" clId="{63A0C8F3-8417-4C26-80F1-B7850B8A35D3}" dt="2022-03-03T12:25:53.895" v="573" actId="20577"/>
        <pc:sldMkLst>
          <pc:docMk/>
          <pc:sldMk cId="2759496386" sldId="288"/>
        </pc:sldMkLst>
        <pc:spChg chg="mod">
          <ac:chgData name="Riegert, Franca GIZ" userId="31794b45-d232-4127-b688-63807550c454" providerId="ADAL" clId="{63A0C8F3-8417-4C26-80F1-B7850B8A35D3}" dt="2022-03-03T12:25:53.895" v="573" actId="20577"/>
          <ac:spMkLst>
            <pc:docMk/>
            <pc:sldMk cId="2759496386" sldId="288"/>
            <ac:spMk id="16" creationId="{2F40BECD-3FEA-4919-896C-E95D36F65AA3}"/>
          </ac:spMkLst>
        </pc:spChg>
      </pc:sldChg>
      <pc:sldChg chg="ord">
        <pc:chgData name="Riegert, Franca GIZ" userId="31794b45-d232-4127-b688-63807550c454" providerId="ADAL" clId="{63A0C8F3-8417-4C26-80F1-B7850B8A35D3}" dt="2022-02-18T15:36:23.467" v="258"/>
        <pc:sldMkLst>
          <pc:docMk/>
          <pc:sldMk cId="347312248" sldId="289"/>
        </pc:sldMkLst>
      </pc:sldChg>
      <pc:sldChg chg="modSp mod">
        <pc:chgData name="Riegert, Franca GIZ" userId="31794b45-d232-4127-b688-63807550c454" providerId="ADAL" clId="{63A0C8F3-8417-4C26-80F1-B7850B8A35D3}" dt="2022-03-03T12:17:40.627" v="552" actId="20577"/>
        <pc:sldMkLst>
          <pc:docMk/>
          <pc:sldMk cId="1589611948" sldId="328"/>
        </pc:sldMkLst>
        <pc:spChg chg="mod">
          <ac:chgData name="Riegert, Franca GIZ" userId="31794b45-d232-4127-b688-63807550c454" providerId="ADAL" clId="{63A0C8F3-8417-4C26-80F1-B7850B8A35D3}" dt="2022-03-03T12:17:40.627" v="552" actId="20577"/>
          <ac:spMkLst>
            <pc:docMk/>
            <pc:sldMk cId="1589611948" sldId="328"/>
            <ac:spMk id="2" creationId="{16A8778E-281B-4F21-B00A-D0F09C1E66E2}"/>
          </ac:spMkLst>
        </pc:spChg>
      </pc:sldChg>
      <pc:sldChg chg="modSp mod ord">
        <pc:chgData name="Riegert, Franca GIZ" userId="31794b45-d232-4127-b688-63807550c454" providerId="ADAL" clId="{63A0C8F3-8417-4C26-80F1-B7850B8A35D3}" dt="2022-03-04T08:24:09.917" v="606" actId="20577"/>
        <pc:sldMkLst>
          <pc:docMk/>
          <pc:sldMk cId="2438521747" sldId="333"/>
        </pc:sldMkLst>
        <pc:spChg chg="mod">
          <ac:chgData name="Riegert, Franca GIZ" userId="31794b45-d232-4127-b688-63807550c454" providerId="ADAL" clId="{63A0C8F3-8417-4C26-80F1-B7850B8A35D3}" dt="2022-03-04T08:24:09.917" v="606" actId="20577"/>
          <ac:spMkLst>
            <pc:docMk/>
            <pc:sldMk cId="2438521747" sldId="333"/>
            <ac:spMk id="2" creationId="{D96BFC95-AD65-4C70-A583-2A09530D102A}"/>
          </ac:spMkLst>
        </pc:spChg>
      </pc:sldChg>
      <pc:sldChg chg="modSp mod">
        <pc:chgData name="Riegert, Franca GIZ" userId="31794b45-d232-4127-b688-63807550c454" providerId="ADAL" clId="{63A0C8F3-8417-4C26-80F1-B7850B8A35D3}" dt="2022-02-18T15:35:46.823" v="252" actId="1076"/>
        <pc:sldMkLst>
          <pc:docMk/>
          <pc:sldMk cId="1215128396" sldId="338"/>
        </pc:sldMkLst>
        <pc:spChg chg="mod">
          <ac:chgData name="Riegert, Franca GIZ" userId="31794b45-d232-4127-b688-63807550c454" providerId="ADAL" clId="{63A0C8F3-8417-4C26-80F1-B7850B8A35D3}" dt="2022-02-18T15:35:46.823" v="252" actId="1076"/>
          <ac:spMkLst>
            <pc:docMk/>
            <pc:sldMk cId="1215128396" sldId="338"/>
            <ac:spMk id="3" creationId="{1C220A5B-76B3-4A1D-9340-DC81DF383DAD}"/>
          </ac:spMkLst>
        </pc:spChg>
      </pc:sldChg>
      <pc:sldChg chg="del">
        <pc:chgData name="Riegert, Franca GIZ" userId="31794b45-d232-4127-b688-63807550c454" providerId="ADAL" clId="{63A0C8F3-8417-4C26-80F1-B7850B8A35D3}" dt="2022-02-18T15:31:33.343" v="110" actId="47"/>
        <pc:sldMkLst>
          <pc:docMk/>
          <pc:sldMk cId="1873060156" sldId="6070"/>
        </pc:sldMkLst>
      </pc:sldChg>
      <pc:sldChg chg="del">
        <pc:chgData name="Riegert, Franca GIZ" userId="31794b45-d232-4127-b688-63807550c454" providerId="ADAL" clId="{63A0C8F3-8417-4C26-80F1-B7850B8A35D3}" dt="2022-02-18T15:37:01.510" v="261" actId="47"/>
        <pc:sldMkLst>
          <pc:docMk/>
          <pc:sldMk cId="241709229" sldId="6073"/>
        </pc:sldMkLst>
      </pc:sldChg>
      <pc:sldChg chg="del">
        <pc:chgData name="Riegert, Franca GIZ" userId="31794b45-d232-4127-b688-63807550c454" providerId="ADAL" clId="{63A0C8F3-8417-4C26-80F1-B7850B8A35D3}" dt="2022-02-18T15:31:44.459" v="116" actId="47"/>
        <pc:sldMkLst>
          <pc:docMk/>
          <pc:sldMk cId="3705775834" sldId="6075"/>
        </pc:sldMkLst>
      </pc:sldChg>
      <pc:sldChg chg="del">
        <pc:chgData name="Riegert, Franca GIZ" userId="31794b45-d232-4127-b688-63807550c454" providerId="ADAL" clId="{63A0C8F3-8417-4C26-80F1-B7850B8A35D3}" dt="2022-02-18T15:28:11.587" v="19" actId="2696"/>
        <pc:sldMkLst>
          <pc:docMk/>
          <pc:sldMk cId="3925741016" sldId="6076"/>
        </pc:sldMkLst>
      </pc:sldChg>
      <pc:sldChg chg="del">
        <pc:chgData name="Riegert, Franca GIZ" userId="31794b45-d232-4127-b688-63807550c454" providerId="ADAL" clId="{63A0C8F3-8417-4C26-80F1-B7850B8A35D3}" dt="2022-02-18T15:28:17.710" v="22" actId="47"/>
        <pc:sldMkLst>
          <pc:docMk/>
          <pc:sldMk cId="3195184081" sldId="6077"/>
        </pc:sldMkLst>
      </pc:sldChg>
      <pc:sldChg chg="del">
        <pc:chgData name="Riegert, Franca GIZ" userId="31794b45-d232-4127-b688-63807550c454" providerId="ADAL" clId="{63A0C8F3-8417-4C26-80F1-B7850B8A35D3}" dt="2022-02-18T15:31:41.414" v="114" actId="47"/>
        <pc:sldMkLst>
          <pc:docMk/>
          <pc:sldMk cId="3864170835" sldId="6078"/>
        </pc:sldMkLst>
      </pc:sldChg>
      <pc:sldChg chg="del">
        <pc:chgData name="Riegert, Franca GIZ" userId="31794b45-d232-4127-b688-63807550c454" providerId="ADAL" clId="{63A0C8F3-8417-4C26-80F1-B7850B8A35D3}" dt="2022-02-18T15:31:35.972" v="112" actId="47"/>
        <pc:sldMkLst>
          <pc:docMk/>
          <pc:sldMk cId="3382505022" sldId="6079"/>
        </pc:sldMkLst>
      </pc:sldChg>
      <pc:sldChg chg="modSp mod">
        <pc:chgData name="Riegert, Franca GIZ" userId="31794b45-d232-4127-b688-63807550c454" providerId="ADAL" clId="{63A0C8F3-8417-4C26-80F1-B7850B8A35D3}" dt="2022-03-03T10:03:10.361" v="264" actId="113"/>
        <pc:sldMkLst>
          <pc:docMk/>
          <pc:sldMk cId="688162104" sldId="6080"/>
        </pc:sldMkLst>
        <pc:spChg chg="mod">
          <ac:chgData name="Riegert, Franca GIZ" userId="31794b45-d232-4127-b688-63807550c454" providerId="ADAL" clId="{63A0C8F3-8417-4C26-80F1-B7850B8A35D3}" dt="2022-02-18T15:31:57.401" v="119" actId="5793"/>
          <ac:spMkLst>
            <pc:docMk/>
            <pc:sldMk cId="688162104" sldId="6080"/>
            <ac:spMk id="2" creationId="{242862F3-A3D8-4A43-AAD9-79693DAD6D02}"/>
          </ac:spMkLst>
        </pc:spChg>
        <pc:spChg chg="mod">
          <ac:chgData name="Riegert, Franca GIZ" userId="31794b45-d232-4127-b688-63807550c454" providerId="ADAL" clId="{63A0C8F3-8417-4C26-80F1-B7850B8A35D3}" dt="2022-02-18T15:31:51.661" v="117" actId="20577"/>
          <ac:spMkLst>
            <pc:docMk/>
            <pc:sldMk cId="688162104" sldId="6080"/>
            <ac:spMk id="3" creationId="{4A6C0BAC-3CC4-46EA-8257-AA2C24398659}"/>
          </ac:spMkLst>
        </pc:spChg>
        <pc:spChg chg="mod">
          <ac:chgData name="Riegert, Franca GIZ" userId="31794b45-d232-4127-b688-63807550c454" providerId="ADAL" clId="{63A0C8F3-8417-4C26-80F1-B7850B8A35D3}" dt="2022-03-03T10:03:10.361" v="264" actId="113"/>
          <ac:spMkLst>
            <pc:docMk/>
            <pc:sldMk cId="688162104" sldId="6080"/>
            <ac:spMk id="5" creationId="{9E79DA7C-42F1-44D5-85FC-C4E4FD39A240}"/>
          </ac:spMkLst>
        </pc:spChg>
      </pc:sldChg>
      <pc:sldChg chg="del">
        <pc:chgData name="Riegert, Franca GIZ" userId="31794b45-d232-4127-b688-63807550c454" providerId="ADAL" clId="{63A0C8F3-8417-4C26-80F1-B7850B8A35D3}" dt="2022-02-18T15:31:42.646" v="115" actId="47"/>
        <pc:sldMkLst>
          <pc:docMk/>
          <pc:sldMk cId="2103606739" sldId="6081"/>
        </pc:sldMkLst>
      </pc:sldChg>
      <pc:sldChg chg="del">
        <pc:chgData name="Riegert, Franca GIZ" userId="31794b45-d232-4127-b688-63807550c454" providerId="ADAL" clId="{63A0C8F3-8417-4C26-80F1-B7850B8A35D3}" dt="2022-02-18T15:28:29.490" v="23" actId="47"/>
        <pc:sldMkLst>
          <pc:docMk/>
          <pc:sldMk cId="1394744317" sldId="6083"/>
        </pc:sldMkLst>
      </pc:sldChg>
      <pc:sldChg chg="del">
        <pc:chgData name="Riegert, Franca GIZ" userId="31794b45-d232-4127-b688-63807550c454" providerId="ADAL" clId="{63A0C8F3-8417-4C26-80F1-B7850B8A35D3}" dt="2022-02-18T15:28:15.207" v="20" actId="47"/>
        <pc:sldMkLst>
          <pc:docMk/>
          <pc:sldMk cId="447641488" sldId="6084"/>
        </pc:sldMkLst>
      </pc:sldChg>
      <pc:sldChg chg="del">
        <pc:chgData name="Riegert, Franca GIZ" userId="31794b45-d232-4127-b688-63807550c454" providerId="ADAL" clId="{63A0C8F3-8417-4C26-80F1-B7850B8A35D3}" dt="2022-02-18T15:31:38.527" v="113" actId="47"/>
        <pc:sldMkLst>
          <pc:docMk/>
          <pc:sldMk cId="3865338744" sldId="6085"/>
        </pc:sldMkLst>
      </pc:sldChg>
      <pc:sldChg chg="del">
        <pc:chgData name="Riegert, Franca GIZ" userId="31794b45-d232-4127-b688-63807550c454" providerId="ADAL" clId="{63A0C8F3-8417-4C26-80F1-B7850B8A35D3}" dt="2022-02-18T15:28:16.685" v="21" actId="47"/>
        <pc:sldMkLst>
          <pc:docMk/>
          <pc:sldMk cId="2428054502" sldId="6086"/>
        </pc:sldMkLst>
      </pc:sldChg>
      <pc:sldChg chg="del">
        <pc:chgData name="Riegert, Franca GIZ" userId="31794b45-d232-4127-b688-63807550c454" providerId="ADAL" clId="{63A0C8F3-8417-4C26-80F1-B7850B8A35D3}" dt="2022-02-18T15:31:34.606" v="111" actId="47"/>
        <pc:sldMkLst>
          <pc:docMk/>
          <pc:sldMk cId="240719153" sldId="6087"/>
        </pc:sldMkLst>
      </pc:sldChg>
      <pc:sldChg chg="delSp modSp mod">
        <pc:chgData name="Riegert, Franca GIZ" userId="31794b45-d232-4127-b688-63807550c454" providerId="ADAL" clId="{63A0C8F3-8417-4C26-80F1-B7850B8A35D3}" dt="2022-03-03T10:24:08.616" v="524" actId="1076"/>
        <pc:sldMkLst>
          <pc:docMk/>
          <pc:sldMk cId="4123126662" sldId="6089"/>
        </pc:sldMkLst>
        <pc:spChg chg="mod">
          <ac:chgData name="Riegert, Franca GIZ" userId="31794b45-d232-4127-b688-63807550c454" providerId="ADAL" clId="{63A0C8F3-8417-4C26-80F1-B7850B8A35D3}" dt="2022-03-03T10:06:08.368" v="290" actId="790"/>
          <ac:spMkLst>
            <pc:docMk/>
            <pc:sldMk cId="4123126662" sldId="6089"/>
            <ac:spMk id="2" creationId="{373F93C0-8B93-4ED3-BFA8-3FE86DE033D4}"/>
          </ac:spMkLst>
        </pc:spChg>
        <pc:spChg chg="del">
          <ac:chgData name="Riegert, Franca GIZ" userId="31794b45-d232-4127-b688-63807550c454" providerId="ADAL" clId="{63A0C8F3-8417-4C26-80F1-B7850B8A35D3}" dt="2022-03-03T10:07:30.734" v="301" actId="478"/>
          <ac:spMkLst>
            <pc:docMk/>
            <pc:sldMk cId="4123126662" sldId="6089"/>
            <ac:spMk id="3" creationId="{5138534B-CF6D-406B-90C1-DBE09813D50F}"/>
          </ac:spMkLst>
        </pc:spChg>
        <pc:spChg chg="mod">
          <ac:chgData name="Riegert, Franca GIZ" userId="31794b45-d232-4127-b688-63807550c454" providerId="ADAL" clId="{63A0C8F3-8417-4C26-80F1-B7850B8A35D3}" dt="2022-03-03T10:07:54.829" v="305" actId="1076"/>
          <ac:spMkLst>
            <pc:docMk/>
            <pc:sldMk cId="4123126662" sldId="6089"/>
            <ac:spMk id="6" creationId="{47DC0E60-1A54-477D-9891-A9CEC5A8A2CA}"/>
          </ac:spMkLst>
        </pc:spChg>
        <pc:picChg chg="mod">
          <ac:chgData name="Riegert, Franca GIZ" userId="31794b45-d232-4127-b688-63807550c454" providerId="ADAL" clId="{63A0C8F3-8417-4C26-80F1-B7850B8A35D3}" dt="2022-03-03T10:24:08.616" v="524" actId="1076"/>
          <ac:picMkLst>
            <pc:docMk/>
            <pc:sldMk cId="4123126662" sldId="6089"/>
            <ac:picMk id="4" creationId="{C0C90129-4615-4635-8A0D-5AAE4FDAF6AD}"/>
          </ac:picMkLst>
        </pc:picChg>
        <pc:picChg chg="mod">
          <ac:chgData name="Riegert, Franca GIZ" userId="31794b45-d232-4127-b688-63807550c454" providerId="ADAL" clId="{63A0C8F3-8417-4C26-80F1-B7850B8A35D3}" dt="2022-03-03T10:24:04.103" v="522" actId="1076"/>
          <ac:picMkLst>
            <pc:docMk/>
            <pc:sldMk cId="4123126662" sldId="6089"/>
            <ac:picMk id="5" creationId="{C482CA34-EA81-4BB4-9D37-CE13A35D1F0B}"/>
          </ac:picMkLst>
        </pc:picChg>
      </pc:sldChg>
      <pc:sldChg chg="addSp delSp modSp mod modCm">
        <pc:chgData name="Riegert, Franca GIZ" userId="31794b45-d232-4127-b688-63807550c454" providerId="ADAL" clId="{63A0C8F3-8417-4C26-80F1-B7850B8A35D3}" dt="2022-03-04T09:01:41.537" v="614" actId="1076"/>
        <pc:sldMkLst>
          <pc:docMk/>
          <pc:sldMk cId="733371436" sldId="6090"/>
        </pc:sldMkLst>
        <pc:spChg chg="mod">
          <ac:chgData name="Riegert, Franca GIZ" userId="31794b45-d232-4127-b688-63807550c454" providerId="ADAL" clId="{63A0C8F3-8417-4C26-80F1-B7850B8A35D3}" dt="2022-03-03T10:12:42.593" v="341" actId="1076"/>
          <ac:spMkLst>
            <pc:docMk/>
            <pc:sldMk cId="733371436" sldId="6090"/>
            <ac:spMk id="2" creationId="{F0799019-8FFC-4AEC-95F6-94D3FD118263}"/>
          </ac:spMkLst>
        </pc:spChg>
        <pc:spChg chg="mod">
          <ac:chgData name="Riegert, Franca GIZ" userId="31794b45-d232-4127-b688-63807550c454" providerId="ADAL" clId="{63A0C8F3-8417-4C26-80F1-B7850B8A35D3}" dt="2022-03-04T09:01:41.537" v="614" actId="1076"/>
          <ac:spMkLst>
            <pc:docMk/>
            <pc:sldMk cId="733371436" sldId="6090"/>
            <ac:spMk id="5" creationId="{59D33AE3-B980-47CE-A7FB-0D40E3B679CE}"/>
          </ac:spMkLst>
        </pc:spChg>
        <pc:picChg chg="del mod">
          <ac:chgData name="Riegert, Franca GIZ" userId="31794b45-d232-4127-b688-63807550c454" providerId="ADAL" clId="{63A0C8F3-8417-4C26-80F1-B7850B8A35D3}" dt="2022-03-03T10:10:02.884" v="319" actId="478"/>
          <ac:picMkLst>
            <pc:docMk/>
            <pc:sldMk cId="733371436" sldId="6090"/>
            <ac:picMk id="4" creationId="{F652AC04-C14A-4B34-AEBB-1498BA4F4CBB}"/>
          </ac:picMkLst>
        </pc:picChg>
        <pc:picChg chg="add del mod">
          <ac:chgData name="Riegert, Franca GIZ" userId="31794b45-d232-4127-b688-63807550c454" providerId="ADAL" clId="{63A0C8F3-8417-4C26-80F1-B7850B8A35D3}" dt="2022-03-03T16:16:42.003" v="585" actId="478"/>
          <ac:picMkLst>
            <pc:docMk/>
            <pc:sldMk cId="733371436" sldId="6090"/>
            <ac:picMk id="6" creationId="{9E2CA196-EE6E-4A99-8491-6F39E250B40F}"/>
          </ac:picMkLst>
        </pc:picChg>
        <pc:picChg chg="add del mod">
          <ac:chgData name="Riegert, Franca GIZ" userId="31794b45-d232-4127-b688-63807550c454" providerId="ADAL" clId="{63A0C8F3-8417-4C26-80F1-B7850B8A35D3}" dt="2022-03-04T09:00:50.109" v="607" actId="478"/>
          <ac:picMkLst>
            <pc:docMk/>
            <pc:sldMk cId="733371436" sldId="6090"/>
            <ac:picMk id="8" creationId="{47BDC5AE-A063-4E4D-9A6C-32AA06FDFF2F}"/>
          </ac:picMkLst>
        </pc:picChg>
        <pc:picChg chg="add mod">
          <ac:chgData name="Riegert, Franca GIZ" userId="31794b45-d232-4127-b688-63807550c454" providerId="ADAL" clId="{63A0C8F3-8417-4C26-80F1-B7850B8A35D3}" dt="2022-03-04T09:01:36.568" v="613" actId="14100"/>
          <ac:picMkLst>
            <pc:docMk/>
            <pc:sldMk cId="733371436" sldId="6090"/>
            <ac:picMk id="10" creationId="{ED862483-5767-46A4-AE09-DA79E976855D}"/>
          </ac:picMkLst>
        </pc:picChg>
      </pc:sldChg>
      <pc:sldChg chg="modSp mod modCm">
        <pc:chgData name="Riegert, Franca GIZ" userId="31794b45-d232-4127-b688-63807550c454" providerId="ADAL" clId="{63A0C8F3-8417-4C26-80F1-B7850B8A35D3}" dt="2022-03-03T10:25:29.464" v="533" actId="1076"/>
        <pc:sldMkLst>
          <pc:docMk/>
          <pc:sldMk cId="3003714010" sldId="6091"/>
        </pc:sldMkLst>
        <pc:spChg chg="mod">
          <ac:chgData name="Riegert, Franca GIZ" userId="31794b45-d232-4127-b688-63807550c454" providerId="ADAL" clId="{63A0C8F3-8417-4C26-80F1-B7850B8A35D3}" dt="2022-03-03T10:14:47.784" v="356" actId="1076"/>
          <ac:spMkLst>
            <pc:docMk/>
            <pc:sldMk cId="3003714010" sldId="6091"/>
            <ac:spMk id="2" creationId="{B20668F5-DEDB-4C43-A3F5-B892FABA748A}"/>
          </ac:spMkLst>
        </pc:spChg>
        <pc:spChg chg="mod">
          <ac:chgData name="Riegert, Franca GIZ" userId="31794b45-d232-4127-b688-63807550c454" providerId="ADAL" clId="{63A0C8F3-8417-4C26-80F1-B7850B8A35D3}" dt="2022-03-03T10:17:50.479" v="380" actId="1076"/>
          <ac:spMkLst>
            <pc:docMk/>
            <pc:sldMk cId="3003714010" sldId="6091"/>
            <ac:spMk id="3" creationId="{31F901DC-E98C-4832-B645-A0E9C3871E75}"/>
          </ac:spMkLst>
        </pc:spChg>
        <pc:spChg chg="mod">
          <ac:chgData name="Riegert, Franca GIZ" userId="31794b45-d232-4127-b688-63807550c454" providerId="ADAL" clId="{63A0C8F3-8417-4C26-80F1-B7850B8A35D3}" dt="2022-03-03T10:25:29.464" v="533" actId="1076"/>
          <ac:spMkLst>
            <pc:docMk/>
            <pc:sldMk cId="3003714010" sldId="6091"/>
            <ac:spMk id="7" creationId="{D245A5AE-A881-46A3-ABC6-1AA681F1DD30}"/>
          </ac:spMkLst>
        </pc:spChg>
        <pc:picChg chg="mod">
          <ac:chgData name="Riegert, Franca GIZ" userId="31794b45-d232-4127-b688-63807550c454" providerId="ADAL" clId="{63A0C8F3-8417-4C26-80F1-B7850B8A35D3}" dt="2022-03-03T10:18:03.529" v="383" actId="1076"/>
          <ac:picMkLst>
            <pc:docMk/>
            <pc:sldMk cId="3003714010" sldId="6091"/>
            <ac:picMk id="4" creationId="{C8DC74AD-150C-4CFB-A02E-E906386779E8}"/>
          </ac:picMkLst>
        </pc:picChg>
        <pc:picChg chg="mod">
          <ac:chgData name="Riegert, Franca GIZ" userId="31794b45-d232-4127-b688-63807550c454" providerId="ADAL" clId="{63A0C8F3-8417-4C26-80F1-B7850B8A35D3}" dt="2022-03-03T10:25:26.919" v="532" actId="1076"/>
          <ac:picMkLst>
            <pc:docMk/>
            <pc:sldMk cId="3003714010" sldId="6091"/>
            <ac:picMk id="6" creationId="{29112D11-13DB-4ED9-88A3-9341ED75EF21}"/>
          </ac:picMkLst>
        </pc:picChg>
      </pc:sldChg>
      <pc:sldChg chg="addSp delSp modSp mod modCm">
        <pc:chgData name="Riegert, Franca GIZ" userId="31794b45-d232-4127-b688-63807550c454" providerId="ADAL" clId="{63A0C8F3-8417-4C26-80F1-B7850B8A35D3}" dt="2022-03-03T16:18:53.487" v="604" actId="1076"/>
        <pc:sldMkLst>
          <pc:docMk/>
          <pc:sldMk cId="2273267155" sldId="6092"/>
        </pc:sldMkLst>
        <pc:spChg chg="mod">
          <ac:chgData name="Riegert, Franca GIZ" userId="31794b45-d232-4127-b688-63807550c454" providerId="ADAL" clId="{63A0C8F3-8417-4C26-80F1-B7850B8A35D3}" dt="2022-03-03T10:18:29.552" v="389" actId="1076"/>
          <ac:spMkLst>
            <pc:docMk/>
            <pc:sldMk cId="2273267155" sldId="6092"/>
            <ac:spMk id="2" creationId="{AA413E86-2C29-4614-95ED-C8A1F2BB8712}"/>
          </ac:spMkLst>
        </pc:spChg>
        <pc:spChg chg="mod">
          <ac:chgData name="Riegert, Franca GIZ" userId="31794b45-d232-4127-b688-63807550c454" providerId="ADAL" clId="{63A0C8F3-8417-4C26-80F1-B7850B8A35D3}" dt="2022-03-03T16:18:51.303" v="603" actId="1076"/>
          <ac:spMkLst>
            <pc:docMk/>
            <pc:sldMk cId="2273267155" sldId="6092"/>
            <ac:spMk id="5" creationId="{BE45B563-9E00-4639-93F4-9C2789F60CF5}"/>
          </ac:spMkLst>
        </pc:spChg>
        <pc:picChg chg="add del mod">
          <ac:chgData name="Riegert, Franca GIZ" userId="31794b45-d232-4127-b688-63807550c454" providerId="ADAL" clId="{63A0C8F3-8417-4C26-80F1-B7850B8A35D3}" dt="2022-03-03T16:18:05.849" v="596" actId="478"/>
          <ac:picMkLst>
            <pc:docMk/>
            <pc:sldMk cId="2273267155" sldId="6092"/>
            <ac:picMk id="4" creationId="{1C96F666-9FBC-4784-9B87-DF42CBA8D302}"/>
          </ac:picMkLst>
        </pc:picChg>
        <pc:picChg chg="del">
          <ac:chgData name="Riegert, Franca GIZ" userId="31794b45-d232-4127-b688-63807550c454" providerId="ADAL" clId="{63A0C8F3-8417-4C26-80F1-B7850B8A35D3}" dt="2022-03-03T10:18:51.473" v="392" actId="478"/>
          <ac:picMkLst>
            <pc:docMk/>
            <pc:sldMk cId="2273267155" sldId="6092"/>
            <ac:picMk id="6" creationId="{8E1FA71D-9C6C-4971-96DE-BE55129D076E}"/>
          </ac:picMkLst>
        </pc:picChg>
        <pc:picChg chg="del">
          <ac:chgData name="Riegert, Franca GIZ" userId="31794b45-d232-4127-b688-63807550c454" providerId="ADAL" clId="{63A0C8F3-8417-4C26-80F1-B7850B8A35D3}" dt="2022-03-03T10:18:52.104" v="393" actId="478"/>
          <ac:picMkLst>
            <pc:docMk/>
            <pc:sldMk cId="2273267155" sldId="6092"/>
            <ac:picMk id="7" creationId="{6DF4A92F-97C3-425C-AB09-9B85261A8144}"/>
          </ac:picMkLst>
        </pc:picChg>
        <pc:picChg chg="del">
          <ac:chgData name="Riegert, Franca GIZ" userId="31794b45-d232-4127-b688-63807550c454" providerId="ADAL" clId="{63A0C8F3-8417-4C26-80F1-B7850B8A35D3}" dt="2022-03-03T10:19:05.201" v="397" actId="478"/>
          <ac:picMkLst>
            <pc:docMk/>
            <pc:sldMk cId="2273267155" sldId="6092"/>
            <ac:picMk id="8" creationId="{ADFF7401-E3C8-4CDD-A2DA-2689855A09A6}"/>
          </ac:picMkLst>
        </pc:picChg>
        <pc:picChg chg="add mod">
          <ac:chgData name="Riegert, Franca GIZ" userId="31794b45-d232-4127-b688-63807550c454" providerId="ADAL" clId="{63A0C8F3-8417-4C26-80F1-B7850B8A35D3}" dt="2022-03-03T16:18:53.487" v="604" actId="1076"/>
          <ac:picMkLst>
            <pc:docMk/>
            <pc:sldMk cId="2273267155" sldId="6092"/>
            <ac:picMk id="10" creationId="{674439DA-91C9-4759-BCF1-58374B052D99}"/>
          </ac:picMkLst>
        </pc:picChg>
      </pc:sldChg>
      <pc:sldChg chg="modSp mod">
        <pc:chgData name="Riegert, Franca GIZ" userId="31794b45-d232-4127-b688-63807550c454" providerId="ADAL" clId="{63A0C8F3-8417-4C26-80F1-B7850B8A35D3}" dt="2022-03-03T10:06:51.630" v="297" actId="1076"/>
        <pc:sldMkLst>
          <pc:docMk/>
          <pc:sldMk cId="1483272818" sldId="6093"/>
        </pc:sldMkLst>
        <pc:spChg chg="mod">
          <ac:chgData name="Riegert, Franca GIZ" userId="31794b45-d232-4127-b688-63807550c454" providerId="ADAL" clId="{63A0C8F3-8417-4C26-80F1-B7850B8A35D3}" dt="2022-03-03T10:06:51.630" v="297" actId="1076"/>
          <ac:spMkLst>
            <pc:docMk/>
            <pc:sldMk cId="1483272818" sldId="6093"/>
            <ac:spMk id="2" creationId="{CDF2A201-248E-4169-89EF-6C16AC417BD6}"/>
          </ac:spMkLst>
        </pc:spChg>
        <pc:spChg chg="mod">
          <ac:chgData name="Riegert, Franca GIZ" userId="31794b45-d232-4127-b688-63807550c454" providerId="ADAL" clId="{63A0C8F3-8417-4C26-80F1-B7850B8A35D3}" dt="2022-03-03T10:06:23.219" v="292" actId="790"/>
          <ac:spMkLst>
            <pc:docMk/>
            <pc:sldMk cId="1483272818" sldId="6093"/>
            <ac:spMk id="4" creationId="{8C7461AE-370B-40D8-8B34-0D145B03C174}"/>
          </ac:spMkLst>
        </pc:spChg>
      </pc:sldChg>
      <pc:sldChg chg="modSp add mod">
        <pc:chgData name="Riegert, Franca GIZ" userId="31794b45-d232-4127-b688-63807550c454" providerId="ADAL" clId="{63A0C8F3-8417-4C26-80F1-B7850B8A35D3}" dt="2022-03-03T12:18:39.490" v="555"/>
        <pc:sldMkLst>
          <pc:docMk/>
          <pc:sldMk cId="2265125738" sldId="6094"/>
        </pc:sldMkLst>
        <pc:spChg chg="mod">
          <ac:chgData name="Riegert, Franca GIZ" userId="31794b45-d232-4127-b688-63807550c454" providerId="ADAL" clId="{63A0C8F3-8417-4C26-80F1-B7850B8A35D3}" dt="2022-03-03T12:18:39.490" v="555"/>
          <ac:spMkLst>
            <pc:docMk/>
            <pc:sldMk cId="2265125738" sldId="6094"/>
            <ac:spMk id="2" creationId="{D96BFC95-AD65-4C70-A583-2A09530D102A}"/>
          </ac:spMkLst>
        </pc:spChg>
      </pc:sldChg>
      <pc:sldChg chg="new del">
        <pc:chgData name="Riegert, Franca GIZ" userId="31794b45-d232-4127-b688-63807550c454" providerId="ADAL" clId="{63A0C8F3-8417-4C26-80F1-B7850B8A35D3}" dt="2022-03-03T10:25:15.904" v="529" actId="680"/>
        <pc:sldMkLst>
          <pc:docMk/>
          <pc:sldMk cId="2674950752" sldId="6095"/>
        </pc:sldMkLst>
      </pc:sldChg>
      <pc:sldChg chg="new del">
        <pc:chgData name="Riegert, Franca GIZ" userId="31794b45-d232-4127-b688-63807550c454" providerId="ADAL" clId="{63A0C8F3-8417-4C26-80F1-B7850B8A35D3}" dt="2022-03-03T10:24:50.048" v="527" actId="680"/>
        <pc:sldMkLst>
          <pc:docMk/>
          <pc:sldMk cId="3347901551" sldId="6095"/>
        </pc:sldMkLst>
      </pc:sldChg>
    </pc:docChg>
  </pc:docChgLst>
  <pc:docChgLst>
    <pc:chgData name="Albrecht, Katja GIZ" userId="S::katja.albrecht@giz.de::386f24b6-8cea-4a9e-9d62-5a49112a36af" providerId="AD" clId="Web-{B1F06F7D-531C-6782-BFF2-3B6634398A16}"/>
    <pc:docChg chg="addSld delSld modSld sldOrd">
      <pc:chgData name="Albrecht, Katja GIZ" userId="S::katja.albrecht@giz.de::386f24b6-8cea-4a9e-9d62-5a49112a36af" providerId="AD" clId="Web-{B1F06F7D-531C-6782-BFF2-3B6634398A16}" dt="2022-03-02T16:26:25.145" v="1642" actId="20577"/>
      <pc:docMkLst>
        <pc:docMk/>
      </pc:docMkLst>
      <pc:sldChg chg="addSp delSp modSp delCm">
        <pc:chgData name="Albrecht, Katja GIZ" userId="S::katja.albrecht@giz.de::386f24b6-8cea-4a9e-9d62-5a49112a36af" providerId="AD" clId="Web-{B1F06F7D-531C-6782-BFF2-3B6634398A16}" dt="2022-03-02T16:26:25.145" v="1642" actId="20577"/>
        <pc:sldMkLst>
          <pc:docMk/>
          <pc:sldMk cId="688162104" sldId="6080"/>
        </pc:sldMkLst>
        <pc:spChg chg="add del mod">
          <ac:chgData name="Albrecht, Katja GIZ" userId="S::katja.albrecht@giz.de::386f24b6-8cea-4a9e-9d62-5a49112a36af" providerId="AD" clId="Web-{B1F06F7D-531C-6782-BFF2-3B6634398A16}" dt="2022-03-02T11:35:21.652" v="320"/>
          <ac:spMkLst>
            <pc:docMk/>
            <pc:sldMk cId="688162104" sldId="6080"/>
            <ac:spMk id="4" creationId="{4CD624E8-3787-43E8-B998-1ED25D77AD33}"/>
          </ac:spMkLst>
        </pc:spChg>
        <pc:spChg chg="add mod">
          <ac:chgData name="Albrecht, Katja GIZ" userId="S::katja.albrecht@giz.de::386f24b6-8cea-4a9e-9d62-5a49112a36af" providerId="AD" clId="Web-{B1F06F7D-531C-6782-BFF2-3B6634398A16}" dt="2022-03-02T16:09:12.403" v="1329" actId="1076"/>
          <ac:spMkLst>
            <pc:docMk/>
            <pc:sldMk cId="688162104" sldId="6080"/>
            <ac:spMk id="5" creationId="{9E79DA7C-42F1-44D5-85FC-C4E4FD39A240}"/>
          </ac:spMkLst>
        </pc:spChg>
        <pc:spChg chg="del mod">
          <ac:chgData name="Albrecht, Katja GIZ" userId="S::katja.albrecht@giz.de::386f24b6-8cea-4a9e-9d62-5a49112a36af" providerId="AD" clId="Web-{B1F06F7D-531C-6782-BFF2-3B6634398A16}" dt="2022-03-02T11:27:17.633" v="200"/>
          <ac:spMkLst>
            <pc:docMk/>
            <pc:sldMk cId="688162104" sldId="6080"/>
            <ac:spMk id="6" creationId="{7E420AC8-2975-44C8-BCCF-CBB910595F21}"/>
          </ac:spMkLst>
        </pc:spChg>
        <pc:spChg chg="mod">
          <ac:chgData name="Albrecht, Katja GIZ" userId="S::katja.albrecht@giz.de::386f24b6-8cea-4a9e-9d62-5a49112a36af" providerId="AD" clId="Web-{B1F06F7D-531C-6782-BFF2-3B6634398A16}" dt="2022-03-02T16:26:25.145" v="1642" actId="20577"/>
          <ac:spMkLst>
            <pc:docMk/>
            <pc:sldMk cId="688162104" sldId="6080"/>
            <ac:spMk id="9" creationId="{2DC6E561-D4D5-4BB6-A0ED-CAC7B2FAAF5F}"/>
          </ac:spMkLst>
        </pc:spChg>
        <pc:picChg chg="mod">
          <ac:chgData name="Albrecht, Katja GIZ" userId="S::katja.albrecht@giz.de::386f24b6-8cea-4a9e-9d62-5a49112a36af" providerId="AD" clId="Web-{B1F06F7D-531C-6782-BFF2-3B6634398A16}" dt="2022-03-02T14:07:14.377" v="1305" actId="1076"/>
          <ac:picMkLst>
            <pc:docMk/>
            <pc:sldMk cId="688162104" sldId="6080"/>
            <ac:picMk id="7" creationId="{BE20F283-722D-47E1-989D-E87E5084DF50}"/>
          </ac:picMkLst>
        </pc:picChg>
        <pc:picChg chg="del">
          <ac:chgData name="Albrecht, Katja GIZ" userId="S::katja.albrecht@giz.de::386f24b6-8cea-4a9e-9d62-5a49112a36af" providerId="AD" clId="Web-{B1F06F7D-531C-6782-BFF2-3B6634398A16}" dt="2022-03-02T11:25:53.006" v="142"/>
          <ac:picMkLst>
            <pc:docMk/>
            <pc:sldMk cId="688162104" sldId="6080"/>
            <ac:picMk id="8" creationId="{717DDAC2-54E9-42D0-AD9B-6D0FB5F3EBFE}"/>
          </ac:picMkLst>
        </pc:picChg>
      </pc:sldChg>
      <pc:sldChg chg="addSp delSp modSp del">
        <pc:chgData name="Albrecht, Katja GIZ" userId="S::katja.albrecht@giz.de::386f24b6-8cea-4a9e-9d62-5a49112a36af" providerId="AD" clId="Web-{B1F06F7D-531C-6782-BFF2-3B6634398A16}" dt="2022-03-02T13:59:42.928" v="951"/>
        <pc:sldMkLst>
          <pc:docMk/>
          <pc:sldMk cId="724569991" sldId="6085"/>
        </pc:sldMkLst>
        <pc:picChg chg="add del mod">
          <ac:chgData name="Albrecht, Katja GIZ" userId="S::katja.albrecht@giz.de::386f24b6-8cea-4a9e-9d62-5a49112a36af" providerId="AD" clId="Web-{B1F06F7D-531C-6782-BFF2-3B6634398A16}" dt="2022-03-02T13:44:27.296" v="735"/>
          <ac:picMkLst>
            <pc:docMk/>
            <pc:sldMk cId="724569991" sldId="6085"/>
            <ac:picMk id="2" creationId="{B4B43D3A-4098-4DD4-AAC3-AC578455C388}"/>
          </ac:picMkLst>
        </pc:picChg>
        <pc:picChg chg="del mod">
          <ac:chgData name="Albrecht, Katja GIZ" userId="S::katja.albrecht@giz.de::386f24b6-8cea-4a9e-9d62-5a49112a36af" providerId="AD" clId="Web-{B1F06F7D-531C-6782-BFF2-3B6634398A16}" dt="2022-03-02T13:43:32.763" v="719"/>
          <ac:picMkLst>
            <pc:docMk/>
            <pc:sldMk cId="724569991" sldId="6085"/>
            <ac:picMk id="3" creationId="{B5F9217C-F47A-4D83-AF35-1E2C0F46A39C}"/>
          </ac:picMkLst>
        </pc:picChg>
        <pc:picChg chg="del mod">
          <ac:chgData name="Albrecht, Katja GIZ" userId="S::katja.albrecht@giz.de::386f24b6-8cea-4a9e-9d62-5a49112a36af" providerId="AD" clId="Web-{B1F06F7D-531C-6782-BFF2-3B6634398A16}" dt="2022-03-02T13:44:00.436" v="729"/>
          <ac:picMkLst>
            <pc:docMk/>
            <pc:sldMk cId="724569991" sldId="6085"/>
            <ac:picMk id="4" creationId="{4A23EDBC-820D-483A-9BC7-F756A6F79D8C}"/>
          </ac:picMkLst>
        </pc:picChg>
        <pc:picChg chg="del mod">
          <ac:chgData name="Albrecht, Katja GIZ" userId="S::katja.albrecht@giz.de::386f24b6-8cea-4a9e-9d62-5a49112a36af" providerId="AD" clId="Web-{B1F06F7D-531C-6782-BFF2-3B6634398A16}" dt="2022-03-02T13:43:41.076" v="721"/>
          <ac:picMkLst>
            <pc:docMk/>
            <pc:sldMk cId="724569991" sldId="6085"/>
            <ac:picMk id="5" creationId="{74CEB9C3-DC0F-4E36-B665-85AEE375980D}"/>
          </ac:picMkLst>
        </pc:picChg>
        <pc:picChg chg="add del mod">
          <ac:chgData name="Albrecht, Katja GIZ" userId="S::katja.albrecht@giz.de::386f24b6-8cea-4a9e-9d62-5a49112a36af" providerId="AD" clId="Web-{B1F06F7D-531C-6782-BFF2-3B6634398A16}" dt="2022-03-02T13:44:17.327" v="733"/>
          <ac:picMkLst>
            <pc:docMk/>
            <pc:sldMk cId="724569991" sldId="6085"/>
            <ac:picMk id="6" creationId="{EDE51A40-232A-426A-A0E8-1A22F5DD0EA2}"/>
          </ac:picMkLst>
        </pc:picChg>
        <pc:picChg chg="add del mod">
          <ac:chgData name="Albrecht, Katja GIZ" userId="S::katja.albrecht@giz.de::386f24b6-8cea-4a9e-9d62-5a49112a36af" providerId="AD" clId="Web-{B1F06F7D-531C-6782-BFF2-3B6634398A16}" dt="2022-03-02T13:55:10.124" v="796"/>
          <ac:picMkLst>
            <pc:docMk/>
            <pc:sldMk cId="724569991" sldId="6085"/>
            <ac:picMk id="7" creationId="{61507934-C40F-4081-88E9-CB4371C74579}"/>
          </ac:picMkLst>
        </pc:picChg>
        <pc:picChg chg="add del mod">
          <ac:chgData name="Albrecht, Katja GIZ" userId="S::katja.albrecht@giz.de::386f24b6-8cea-4a9e-9d62-5a49112a36af" providerId="AD" clId="Web-{B1F06F7D-531C-6782-BFF2-3B6634398A16}" dt="2022-03-02T13:55:33.250" v="806"/>
          <ac:picMkLst>
            <pc:docMk/>
            <pc:sldMk cId="724569991" sldId="6085"/>
            <ac:picMk id="8" creationId="{7810C861-9C9F-4797-AE77-AE6B66C1F684}"/>
          </ac:picMkLst>
        </pc:picChg>
      </pc:sldChg>
      <pc:sldChg chg="addSp delSp modSp del ord">
        <pc:chgData name="Albrecht, Katja GIZ" userId="S::katja.albrecht@giz.de::386f24b6-8cea-4a9e-9d62-5a49112a36af" providerId="AD" clId="Web-{B1F06F7D-531C-6782-BFF2-3B6634398A16}" dt="2022-03-02T13:32:36.684" v="507"/>
        <pc:sldMkLst>
          <pc:docMk/>
          <pc:sldMk cId="2789552764" sldId="6086"/>
        </pc:sldMkLst>
        <pc:picChg chg="mod">
          <ac:chgData name="Albrecht, Katja GIZ" userId="S::katja.albrecht@giz.de::386f24b6-8cea-4a9e-9d62-5a49112a36af" providerId="AD" clId="Web-{B1F06F7D-531C-6782-BFF2-3B6634398A16}" dt="2022-03-02T13:24:52.969" v="379" actId="1076"/>
          <ac:picMkLst>
            <pc:docMk/>
            <pc:sldMk cId="2789552764" sldId="6086"/>
            <ac:picMk id="2" creationId="{1206BF0F-82D6-47B5-A5DB-8D2A809B00CA}"/>
          </ac:picMkLst>
        </pc:picChg>
        <pc:picChg chg="add del mod">
          <ac:chgData name="Albrecht, Katja GIZ" userId="S::katja.albrecht@giz.de::386f24b6-8cea-4a9e-9d62-5a49112a36af" providerId="AD" clId="Web-{B1F06F7D-531C-6782-BFF2-3B6634398A16}" dt="2022-03-02T13:25:24.173" v="382"/>
          <ac:picMkLst>
            <pc:docMk/>
            <pc:sldMk cId="2789552764" sldId="6086"/>
            <ac:picMk id="3" creationId="{7632C419-D3E3-4514-BB14-DA170C08907C}"/>
          </ac:picMkLst>
        </pc:picChg>
      </pc:sldChg>
      <pc:sldChg chg="modSp del">
        <pc:chgData name="Albrecht, Katja GIZ" userId="S::katja.albrecht@giz.de::386f24b6-8cea-4a9e-9d62-5a49112a36af" providerId="AD" clId="Web-{B1F06F7D-531C-6782-BFF2-3B6634398A16}" dt="2022-03-02T14:06:14.126" v="1279"/>
        <pc:sldMkLst>
          <pc:docMk/>
          <pc:sldMk cId="3170565604" sldId="6087"/>
        </pc:sldMkLst>
        <pc:picChg chg="mod">
          <ac:chgData name="Albrecht, Katja GIZ" userId="S::katja.albrecht@giz.de::386f24b6-8cea-4a9e-9d62-5a49112a36af" providerId="AD" clId="Web-{B1F06F7D-531C-6782-BFF2-3B6634398A16}" dt="2022-03-02T13:59:58.913" v="953" actId="1076"/>
          <ac:picMkLst>
            <pc:docMk/>
            <pc:sldMk cId="3170565604" sldId="6087"/>
            <ac:picMk id="2" creationId="{A4A4DAB4-2C1B-48E8-B266-22C5CE15CB73}"/>
          </ac:picMkLst>
        </pc:picChg>
      </pc:sldChg>
      <pc:sldChg chg="addSp modSp new del addCm">
        <pc:chgData name="Albrecht, Katja GIZ" userId="S::katja.albrecht@giz.de::386f24b6-8cea-4a9e-9d62-5a49112a36af" providerId="AD" clId="Web-{B1F06F7D-531C-6782-BFF2-3B6634398A16}" dt="2022-03-02T13:59:54.850" v="952"/>
        <pc:sldMkLst>
          <pc:docMk/>
          <pc:sldMk cId="465606173" sldId="6088"/>
        </pc:sldMkLst>
        <pc:spChg chg="mod">
          <ac:chgData name="Albrecht, Katja GIZ" userId="S::katja.albrecht@giz.de::386f24b6-8cea-4a9e-9d62-5a49112a36af" providerId="AD" clId="Web-{B1F06F7D-531C-6782-BFF2-3B6634398A16}" dt="2022-03-02T11:34:01.769" v="312" actId="1076"/>
          <ac:spMkLst>
            <pc:docMk/>
            <pc:sldMk cId="465606173" sldId="6088"/>
            <ac:spMk id="2" creationId="{A23A47B0-61F9-427E-80EF-D1B7CD0EE51B}"/>
          </ac:spMkLst>
        </pc:spChg>
        <pc:picChg chg="add mod">
          <ac:chgData name="Albrecht, Katja GIZ" userId="S::katja.albrecht@giz.de::386f24b6-8cea-4a9e-9d62-5a49112a36af" providerId="AD" clId="Web-{B1F06F7D-531C-6782-BFF2-3B6634398A16}" dt="2022-03-02T11:34:07.488" v="315" actId="1076"/>
          <ac:picMkLst>
            <pc:docMk/>
            <pc:sldMk cId="465606173" sldId="6088"/>
            <ac:picMk id="4" creationId="{69A4BF64-CC70-441A-B1D9-6E35763F5C11}"/>
          </ac:picMkLst>
        </pc:picChg>
      </pc:sldChg>
      <pc:sldChg chg="addSp delSp modSp new">
        <pc:chgData name="Albrecht, Katja GIZ" userId="S::katja.albrecht@giz.de::386f24b6-8cea-4a9e-9d62-5a49112a36af" providerId="AD" clId="Web-{B1F06F7D-531C-6782-BFF2-3B6634398A16}" dt="2022-03-02T16:24:21.158" v="1615" actId="20577"/>
        <pc:sldMkLst>
          <pc:docMk/>
          <pc:sldMk cId="4123126662" sldId="6089"/>
        </pc:sldMkLst>
        <pc:spChg chg="mod">
          <ac:chgData name="Albrecht, Katja GIZ" userId="S::katja.albrecht@giz.de::386f24b6-8cea-4a9e-9d62-5a49112a36af" providerId="AD" clId="Web-{B1F06F7D-531C-6782-BFF2-3B6634398A16}" dt="2022-03-02T16:11:39.500" v="1347" actId="1076"/>
          <ac:spMkLst>
            <pc:docMk/>
            <pc:sldMk cId="4123126662" sldId="6089"/>
            <ac:spMk id="2" creationId="{373F93C0-8B93-4ED3-BFA8-3FE86DE033D4}"/>
          </ac:spMkLst>
        </pc:spChg>
        <pc:spChg chg="del mod">
          <ac:chgData name="Albrecht, Katja GIZ" userId="S::katja.albrecht@giz.de::386f24b6-8cea-4a9e-9d62-5a49112a36af" providerId="AD" clId="Web-{B1F06F7D-531C-6782-BFF2-3B6634398A16}" dt="2022-03-02T13:43:12.419" v="716"/>
          <ac:spMkLst>
            <pc:docMk/>
            <pc:sldMk cId="4123126662" sldId="6089"/>
            <ac:spMk id="3" creationId="{B719A194-F9E2-41ED-AA60-8AB2BD5DB46E}"/>
          </ac:spMkLst>
        </pc:spChg>
        <pc:spChg chg="add mod">
          <ac:chgData name="Albrecht, Katja GIZ" userId="S::katja.albrecht@giz.de::386f24b6-8cea-4a9e-9d62-5a49112a36af" providerId="AD" clId="Web-{B1F06F7D-531C-6782-BFF2-3B6634398A16}" dt="2022-03-02T16:24:21.158" v="1615" actId="20577"/>
          <ac:spMkLst>
            <pc:docMk/>
            <pc:sldMk cId="4123126662" sldId="6089"/>
            <ac:spMk id="6" creationId="{47DC0E60-1A54-477D-9891-A9CEC5A8A2CA}"/>
          </ac:spMkLst>
        </pc:spChg>
        <pc:picChg chg="add mod">
          <ac:chgData name="Albrecht, Katja GIZ" userId="S::katja.albrecht@giz.de::386f24b6-8cea-4a9e-9d62-5a49112a36af" providerId="AD" clId="Web-{B1F06F7D-531C-6782-BFF2-3B6634398A16}" dt="2022-03-02T13:26:35.316" v="431" actId="1076"/>
          <ac:picMkLst>
            <pc:docMk/>
            <pc:sldMk cId="4123126662" sldId="6089"/>
            <ac:picMk id="4" creationId="{C0C90129-4615-4635-8A0D-5AAE4FDAF6AD}"/>
          </ac:picMkLst>
        </pc:picChg>
        <pc:picChg chg="add mod">
          <ac:chgData name="Albrecht, Katja GIZ" userId="S::katja.albrecht@giz.de::386f24b6-8cea-4a9e-9d62-5a49112a36af" providerId="AD" clId="Web-{B1F06F7D-531C-6782-BFF2-3B6634398A16}" dt="2022-03-02T13:27:31.348" v="445" actId="1076"/>
          <ac:picMkLst>
            <pc:docMk/>
            <pc:sldMk cId="4123126662" sldId="6089"/>
            <ac:picMk id="5" creationId="{C482CA34-EA81-4BB4-9D37-CE13A35D1F0B}"/>
          </ac:picMkLst>
        </pc:picChg>
      </pc:sldChg>
      <pc:sldChg chg="addSp delSp modSp new">
        <pc:chgData name="Albrecht, Katja GIZ" userId="S::katja.albrecht@giz.de::386f24b6-8cea-4a9e-9d62-5a49112a36af" providerId="AD" clId="Web-{B1F06F7D-531C-6782-BFF2-3B6634398A16}" dt="2022-03-02T16:24:35.424" v="1616" actId="1076"/>
        <pc:sldMkLst>
          <pc:docMk/>
          <pc:sldMk cId="733371436" sldId="6090"/>
        </pc:sldMkLst>
        <pc:spChg chg="mod">
          <ac:chgData name="Albrecht, Katja GIZ" userId="S::katja.albrecht@giz.de::386f24b6-8cea-4a9e-9d62-5a49112a36af" providerId="AD" clId="Web-{B1F06F7D-531C-6782-BFF2-3B6634398A16}" dt="2022-03-02T13:38:19.896" v="621" actId="20577"/>
          <ac:spMkLst>
            <pc:docMk/>
            <pc:sldMk cId="733371436" sldId="6090"/>
            <ac:spMk id="2" creationId="{F0799019-8FFC-4AEC-95F6-94D3FD118263}"/>
          </ac:spMkLst>
        </pc:spChg>
        <pc:spChg chg="del mod">
          <ac:chgData name="Albrecht, Katja GIZ" userId="S::katja.albrecht@giz.de::386f24b6-8cea-4a9e-9d62-5a49112a36af" providerId="AD" clId="Web-{B1F06F7D-531C-6782-BFF2-3B6634398A16}" dt="2022-03-02T13:37:58.442" v="619"/>
          <ac:spMkLst>
            <pc:docMk/>
            <pc:sldMk cId="733371436" sldId="6090"/>
            <ac:spMk id="3" creationId="{09DD0260-0AD0-4935-8E1E-290C8EB361B8}"/>
          </ac:spMkLst>
        </pc:spChg>
        <pc:spChg chg="add mod">
          <ac:chgData name="Albrecht, Katja GIZ" userId="S::katja.albrecht@giz.de::386f24b6-8cea-4a9e-9d62-5a49112a36af" providerId="AD" clId="Web-{B1F06F7D-531C-6782-BFF2-3B6634398A16}" dt="2022-03-02T16:24:35.424" v="1616" actId="1076"/>
          <ac:spMkLst>
            <pc:docMk/>
            <pc:sldMk cId="733371436" sldId="6090"/>
            <ac:spMk id="5" creationId="{59D33AE3-B980-47CE-A7FB-0D40E3B679CE}"/>
          </ac:spMkLst>
        </pc:spChg>
        <pc:picChg chg="add mod">
          <ac:chgData name="Albrecht, Katja GIZ" userId="S::katja.albrecht@giz.de::386f24b6-8cea-4a9e-9d62-5a49112a36af" providerId="AD" clId="Web-{B1F06F7D-531C-6782-BFF2-3B6634398A16}" dt="2022-03-02T13:35:25.845" v="524" actId="1076"/>
          <ac:picMkLst>
            <pc:docMk/>
            <pc:sldMk cId="733371436" sldId="6090"/>
            <ac:picMk id="4" creationId="{F652AC04-C14A-4B34-AEBB-1498BA4F4CBB}"/>
          </ac:picMkLst>
        </pc:picChg>
      </pc:sldChg>
      <pc:sldChg chg="new del">
        <pc:chgData name="Albrecht, Katja GIZ" userId="S::katja.albrecht@giz.de::386f24b6-8cea-4a9e-9d62-5a49112a36af" providerId="AD" clId="Web-{B1F06F7D-531C-6782-BFF2-3B6634398A16}" dt="2022-03-02T13:43:18.200" v="718"/>
        <pc:sldMkLst>
          <pc:docMk/>
          <pc:sldMk cId="2718108710" sldId="6091"/>
        </pc:sldMkLst>
      </pc:sldChg>
      <pc:sldChg chg="addSp delSp modSp new addCm">
        <pc:chgData name="Albrecht, Katja GIZ" userId="S::katja.albrecht@giz.de::386f24b6-8cea-4a9e-9d62-5a49112a36af" providerId="AD" clId="Web-{B1F06F7D-531C-6782-BFF2-3B6634398A16}" dt="2022-03-02T16:25:45.957" v="1623"/>
        <pc:sldMkLst>
          <pc:docMk/>
          <pc:sldMk cId="3003714010" sldId="6091"/>
        </pc:sldMkLst>
        <pc:spChg chg="mod">
          <ac:chgData name="Albrecht, Katja GIZ" userId="S::katja.albrecht@giz.de::386f24b6-8cea-4a9e-9d62-5a49112a36af" providerId="AD" clId="Web-{B1F06F7D-531C-6782-BFF2-3B6634398A16}" dt="2022-03-02T13:59:23.725" v="948" actId="1076"/>
          <ac:spMkLst>
            <pc:docMk/>
            <pc:sldMk cId="3003714010" sldId="6091"/>
            <ac:spMk id="2" creationId="{B20668F5-DEDB-4C43-A3F5-B892FABA748A}"/>
          </ac:spMkLst>
        </pc:spChg>
        <pc:spChg chg="add del mod">
          <ac:chgData name="Albrecht, Katja GIZ" userId="S::katja.albrecht@giz.de::386f24b6-8cea-4a9e-9d62-5a49112a36af" providerId="AD" clId="Web-{B1F06F7D-531C-6782-BFF2-3B6634398A16}" dt="2022-03-02T13:59:26.350" v="949" actId="1076"/>
          <ac:spMkLst>
            <pc:docMk/>
            <pc:sldMk cId="3003714010" sldId="6091"/>
            <ac:spMk id="3" creationId="{31F901DC-E98C-4832-B645-A0E9C3871E75}"/>
          </ac:spMkLst>
        </pc:spChg>
        <pc:spChg chg="add del mod">
          <ac:chgData name="Albrecht, Katja GIZ" userId="S::katja.albrecht@giz.de::386f24b6-8cea-4a9e-9d62-5a49112a36af" providerId="AD" clId="Web-{B1F06F7D-531C-6782-BFF2-3B6634398A16}" dt="2022-03-02T16:25:24.300" v="1622"/>
          <ac:spMkLst>
            <pc:docMk/>
            <pc:sldMk cId="3003714010" sldId="6091"/>
            <ac:spMk id="5" creationId="{0D5E380B-8CC0-4F9D-B1C3-83757856223C}"/>
          </ac:spMkLst>
        </pc:spChg>
        <pc:spChg chg="add mod">
          <ac:chgData name="Albrecht, Katja GIZ" userId="S::katja.albrecht@giz.de::386f24b6-8cea-4a9e-9d62-5a49112a36af" providerId="AD" clId="Web-{B1F06F7D-531C-6782-BFF2-3B6634398A16}" dt="2022-03-02T14:07:58.863" v="1314" actId="14100"/>
          <ac:spMkLst>
            <pc:docMk/>
            <pc:sldMk cId="3003714010" sldId="6091"/>
            <ac:spMk id="7" creationId="{D245A5AE-A881-46A3-ABC6-1AA681F1DD30}"/>
          </ac:spMkLst>
        </pc:spChg>
        <pc:picChg chg="add del mod">
          <ac:chgData name="Albrecht, Katja GIZ" userId="S::katja.albrecht@giz.de::386f24b6-8cea-4a9e-9d62-5a49112a36af" providerId="AD" clId="Web-{B1F06F7D-531C-6782-BFF2-3B6634398A16}" dt="2022-03-02T14:07:43.753" v="1308"/>
          <ac:picMkLst>
            <pc:docMk/>
            <pc:sldMk cId="3003714010" sldId="6091"/>
            <ac:picMk id="4" creationId="{3EDFEB92-E1C6-4007-BA68-01561720F9D0}"/>
          </ac:picMkLst>
        </pc:picChg>
        <pc:picChg chg="add mod">
          <ac:chgData name="Albrecht, Katja GIZ" userId="S::katja.albrecht@giz.de::386f24b6-8cea-4a9e-9d62-5a49112a36af" providerId="AD" clId="Web-{B1F06F7D-531C-6782-BFF2-3B6634398A16}" dt="2022-03-02T16:25:15.737" v="1618" actId="1076"/>
          <ac:picMkLst>
            <pc:docMk/>
            <pc:sldMk cId="3003714010" sldId="6091"/>
            <ac:picMk id="4" creationId="{C8DC74AD-150C-4CFB-A02E-E906386779E8}"/>
          </ac:picMkLst>
        </pc:picChg>
        <pc:picChg chg="add del mod">
          <ac:chgData name="Albrecht, Katja GIZ" userId="S::katja.albrecht@giz.de::386f24b6-8cea-4a9e-9d62-5a49112a36af" providerId="AD" clId="Web-{B1F06F7D-531C-6782-BFF2-3B6634398A16}" dt="2022-03-02T13:51:47.135" v="793"/>
          <ac:picMkLst>
            <pc:docMk/>
            <pc:sldMk cId="3003714010" sldId="6091"/>
            <ac:picMk id="5" creationId="{353D11D5-943F-4788-B88E-DFD50CBC96B8}"/>
          </ac:picMkLst>
        </pc:picChg>
        <pc:picChg chg="add mod">
          <ac:chgData name="Albrecht, Katja GIZ" userId="S::katja.albrecht@giz.de::386f24b6-8cea-4a9e-9d62-5a49112a36af" providerId="AD" clId="Web-{B1F06F7D-531C-6782-BFF2-3B6634398A16}" dt="2022-03-02T16:10:48.077" v="1344" actId="14100"/>
          <ac:picMkLst>
            <pc:docMk/>
            <pc:sldMk cId="3003714010" sldId="6091"/>
            <ac:picMk id="6" creationId="{29112D11-13DB-4ED9-88A3-9341ED75EF21}"/>
          </ac:picMkLst>
        </pc:picChg>
      </pc:sldChg>
      <pc:sldChg chg="new del">
        <pc:chgData name="Albrecht, Katja GIZ" userId="S::katja.albrecht@giz.de::386f24b6-8cea-4a9e-9d62-5a49112a36af" providerId="AD" clId="Web-{B1F06F7D-531C-6782-BFF2-3B6634398A16}" dt="2022-03-02T13:43:17.216" v="717"/>
        <pc:sldMkLst>
          <pc:docMk/>
          <pc:sldMk cId="191320087" sldId="6092"/>
        </pc:sldMkLst>
      </pc:sldChg>
      <pc:sldChg chg="addSp delSp modSp new">
        <pc:chgData name="Albrecht, Katja GIZ" userId="S::katja.albrecht@giz.de::386f24b6-8cea-4a9e-9d62-5a49112a36af" providerId="AD" clId="Web-{B1F06F7D-531C-6782-BFF2-3B6634398A16}" dt="2022-03-02T16:08:29.214" v="1328" actId="1076"/>
        <pc:sldMkLst>
          <pc:docMk/>
          <pc:sldMk cId="2273267155" sldId="6092"/>
        </pc:sldMkLst>
        <pc:spChg chg="mod">
          <ac:chgData name="Albrecht, Katja GIZ" userId="S::katja.albrecht@giz.de::386f24b6-8cea-4a9e-9d62-5a49112a36af" providerId="AD" clId="Web-{B1F06F7D-531C-6782-BFF2-3B6634398A16}" dt="2022-03-02T14:04:00.263" v="1242" actId="14100"/>
          <ac:spMkLst>
            <pc:docMk/>
            <pc:sldMk cId="2273267155" sldId="6092"/>
            <ac:spMk id="2" creationId="{AA413E86-2C29-4614-95ED-C8A1F2BB8712}"/>
          </ac:spMkLst>
        </pc:spChg>
        <pc:spChg chg="del mod">
          <ac:chgData name="Albrecht, Katja GIZ" userId="S::katja.albrecht@giz.de::386f24b6-8cea-4a9e-9d62-5a49112a36af" providerId="AD" clId="Web-{B1F06F7D-531C-6782-BFF2-3B6634398A16}" dt="2022-03-02T14:03:52.059" v="1238"/>
          <ac:spMkLst>
            <pc:docMk/>
            <pc:sldMk cId="2273267155" sldId="6092"/>
            <ac:spMk id="3" creationId="{D079DA22-3E90-4C9C-A012-59D9BA85582A}"/>
          </ac:spMkLst>
        </pc:spChg>
        <pc:spChg chg="add mod">
          <ac:chgData name="Albrecht, Katja GIZ" userId="S::katja.albrecht@giz.de::386f24b6-8cea-4a9e-9d62-5a49112a36af" providerId="AD" clId="Web-{B1F06F7D-531C-6782-BFF2-3B6634398A16}" dt="2022-03-02T16:08:23.652" v="1327" actId="1076"/>
          <ac:spMkLst>
            <pc:docMk/>
            <pc:sldMk cId="2273267155" sldId="6092"/>
            <ac:spMk id="5" creationId="{BE45B563-9E00-4639-93F4-9C2789F60CF5}"/>
          </ac:spMkLst>
        </pc:spChg>
        <pc:picChg chg="add del mod">
          <ac:chgData name="Albrecht, Katja GIZ" userId="S::katja.albrecht@giz.de::386f24b6-8cea-4a9e-9d62-5a49112a36af" providerId="AD" clId="Web-{B1F06F7D-531C-6782-BFF2-3B6634398A16}" dt="2022-03-02T14:02:23.198" v="1188"/>
          <ac:picMkLst>
            <pc:docMk/>
            <pc:sldMk cId="2273267155" sldId="6092"/>
            <ac:picMk id="4" creationId="{B93FECC9-07FD-4989-B88D-107145D5519E}"/>
          </ac:picMkLst>
        </pc:picChg>
        <pc:picChg chg="add mod">
          <ac:chgData name="Albrecht, Katja GIZ" userId="S::katja.albrecht@giz.de::386f24b6-8cea-4a9e-9d62-5a49112a36af" providerId="AD" clId="Web-{B1F06F7D-531C-6782-BFF2-3B6634398A16}" dt="2022-03-02T16:08:06.120" v="1323" actId="1076"/>
          <ac:picMkLst>
            <pc:docMk/>
            <pc:sldMk cId="2273267155" sldId="6092"/>
            <ac:picMk id="6" creationId="{8E1FA71D-9C6C-4971-96DE-BE55129D076E}"/>
          </ac:picMkLst>
        </pc:picChg>
        <pc:picChg chg="add mod">
          <ac:chgData name="Albrecht, Katja GIZ" userId="S::katja.albrecht@giz.de::386f24b6-8cea-4a9e-9d62-5a49112a36af" providerId="AD" clId="Web-{B1F06F7D-531C-6782-BFF2-3B6634398A16}" dt="2022-03-02T14:05:36.406" v="1273" actId="1076"/>
          <ac:picMkLst>
            <pc:docMk/>
            <pc:sldMk cId="2273267155" sldId="6092"/>
            <ac:picMk id="7" creationId="{6DF4A92F-97C3-425C-AB09-9B85261A8144}"/>
          </ac:picMkLst>
        </pc:picChg>
        <pc:picChg chg="add mod">
          <ac:chgData name="Albrecht, Katja GIZ" userId="S::katja.albrecht@giz.de::386f24b6-8cea-4a9e-9d62-5a49112a36af" providerId="AD" clId="Web-{B1F06F7D-531C-6782-BFF2-3B6634398A16}" dt="2022-03-02T16:08:29.214" v="1328" actId="1076"/>
          <ac:picMkLst>
            <pc:docMk/>
            <pc:sldMk cId="2273267155" sldId="6092"/>
            <ac:picMk id="8" creationId="{ADFF7401-E3C8-4CDD-A2DA-2689855A09A6}"/>
          </ac:picMkLst>
        </pc:picChg>
      </pc:sldChg>
      <pc:sldChg chg="new del">
        <pc:chgData name="Albrecht, Katja GIZ" userId="S::katja.albrecht@giz.de::386f24b6-8cea-4a9e-9d62-5a49112a36af" providerId="AD" clId="Web-{B1F06F7D-531C-6782-BFF2-3B6634398A16}" dt="2022-03-02T14:08:20.488" v="1317"/>
        <pc:sldMkLst>
          <pc:docMk/>
          <pc:sldMk cId="293753222" sldId="6093"/>
        </pc:sldMkLst>
      </pc:sldChg>
      <pc:sldChg chg="addSp delSp modSp new">
        <pc:chgData name="Albrecht, Katja GIZ" userId="S::katja.albrecht@giz.de::386f24b6-8cea-4a9e-9d62-5a49112a36af" providerId="AD" clId="Web-{B1F06F7D-531C-6782-BFF2-3B6634398A16}" dt="2022-03-02T16:24:09.173" v="1614" actId="20577"/>
        <pc:sldMkLst>
          <pc:docMk/>
          <pc:sldMk cId="1483272818" sldId="6093"/>
        </pc:sldMkLst>
        <pc:spChg chg="mod">
          <ac:chgData name="Albrecht, Katja GIZ" userId="S::katja.albrecht@giz.de::386f24b6-8cea-4a9e-9d62-5a49112a36af" providerId="AD" clId="Web-{B1F06F7D-531C-6782-BFF2-3B6634398A16}" dt="2022-03-02T16:24:01.501" v="1606" actId="1076"/>
          <ac:spMkLst>
            <pc:docMk/>
            <pc:sldMk cId="1483272818" sldId="6093"/>
            <ac:spMk id="2" creationId="{CDF2A201-248E-4169-89EF-6C16AC417BD6}"/>
          </ac:spMkLst>
        </pc:spChg>
        <pc:spChg chg="del">
          <ac:chgData name="Albrecht, Katja GIZ" userId="S::katja.albrecht@giz.de::386f24b6-8cea-4a9e-9d62-5a49112a36af" providerId="AD" clId="Web-{B1F06F7D-531C-6782-BFF2-3B6634398A16}" dt="2022-03-02T16:12:34.892" v="1367"/>
          <ac:spMkLst>
            <pc:docMk/>
            <pc:sldMk cId="1483272818" sldId="6093"/>
            <ac:spMk id="3" creationId="{62F660A1-18C7-4D9A-835C-75E86170C9F0}"/>
          </ac:spMkLst>
        </pc:spChg>
        <pc:spChg chg="add mod">
          <ac:chgData name="Albrecht, Katja GIZ" userId="S::katja.albrecht@giz.de::386f24b6-8cea-4a9e-9d62-5a49112a36af" providerId="AD" clId="Web-{B1F06F7D-531C-6782-BFF2-3B6634398A16}" dt="2022-03-02T16:24:09.173" v="1614" actId="20577"/>
          <ac:spMkLst>
            <pc:docMk/>
            <pc:sldMk cId="1483272818" sldId="6093"/>
            <ac:spMk id="4" creationId="{8C7461AE-370B-40D8-8B34-0D145B03C174}"/>
          </ac:spMkLst>
        </pc:spChg>
        <pc:picChg chg="add mod">
          <ac:chgData name="Albrecht, Katja GIZ" userId="S::katja.albrecht@giz.de::386f24b6-8cea-4a9e-9d62-5a49112a36af" providerId="AD" clId="Web-{B1F06F7D-531C-6782-BFF2-3B6634398A16}" dt="2022-03-02T16:21:56.608" v="1525" actId="1076"/>
          <ac:picMkLst>
            <pc:docMk/>
            <pc:sldMk cId="1483272818" sldId="6093"/>
            <ac:picMk id="5" creationId="{33A56BC8-BB70-4540-AC0A-724845DFA586}"/>
          </ac:picMkLst>
        </pc:picChg>
        <pc:picChg chg="add mod">
          <ac:chgData name="Albrecht, Katja GIZ" userId="S::katja.albrecht@giz.de::386f24b6-8cea-4a9e-9d62-5a49112a36af" providerId="AD" clId="Web-{B1F06F7D-531C-6782-BFF2-3B6634398A16}" dt="2022-03-02T16:21:59.499" v="1527"/>
          <ac:picMkLst>
            <pc:docMk/>
            <pc:sldMk cId="1483272818" sldId="6093"/>
            <ac:picMk id="6" creationId="{785512EA-A71E-42B5-B826-69FAA5C733BC}"/>
          </ac:picMkLst>
        </pc:picChg>
      </pc:sldChg>
    </pc:docChg>
  </pc:docChgLst>
  <pc:docChgLst>
    <pc:chgData name="Luderich, Johannes GIZ" userId="S::johannes.luderich@giz.de::9bbc9a82-facc-4a16-a48e-687587807afa" providerId="AD" clId="Web-{BACE90CC-E08F-5652-1834-57B3E37C99E8}"/>
    <pc:docChg chg="modSld">
      <pc:chgData name="Luderich, Johannes GIZ" userId="S::johannes.luderich@giz.de::9bbc9a82-facc-4a16-a48e-687587807afa" providerId="AD" clId="Web-{BACE90CC-E08F-5652-1834-57B3E37C99E8}" dt="2022-03-31T10:29:21.475" v="1" actId="1076"/>
      <pc:docMkLst>
        <pc:docMk/>
      </pc:docMkLst>
      <pc:sldChg chg="modSp">
        <pc:chgData name="Luderich, Johannes GIZ" userId="S::johannes.luderich@giz.de::9bbc9a82-facc-4a16-a48e-687587807afa" providerId="AD" clId="Web-{BACE90CC-E08F-5652-1834-57B3E37C99E8}" dt="2022-03-31T10:29:21.475" v="1" actId="1076"/>
        <pc:sldMkLst>
          <pc:docMk/>
          <pc:sldMk cId="3713415671" sldId="6096"/>
        </pc:sldMkLst>
        <pc:spChg chg="mod">
          <ac:chgData name="Luderich, Johannes GIZ" userId="S::johannes.luderich@giz.de::9bbc9a82-facc-4a16-a48e-687587807afa" providerId="AD" clId="Web-{BACE90CC-E08F-5652-1834-57B3E37C99E8}" dt="2022-03-31T10:29:21.475" v="1" actId="1076"/>
          <ac:spMkLst>
            <pc:docMk/>
            <pc:sldMk cId="3713415671" sldId="6096"/>
            <ac:spMk id="20" creationId="{69F6ABBD-9244-439A-89A0-4AA27C3C432D}"/>
          </ac:spMkLst>
        </pc:spChg>
      </pc:sldChg>
    </pc:docChg>
  </pc:docChgLst>
  <pc:docChgLst>
    <pc:chgData name="Heyes-Johannsen, Vera GIZ" userId="2703200e-a1be-41ae-897e-de6423baea6d" providerId="ADAL" clId="{C38F4F8D-5DFA-4469-98CC-DEBE3E937907}"/>
    <pc:docChg chg="undo custSel addSld delSld modSld">
      <pc:chgData name="Heyes-Johannsen, Vera GIZ" userId="2703200e-a1be-41ae-897e-de6423baea6d" providerId="ADAL" clId="{C38F4F8D-5DFA-4469-98CC-DEBE3E937907}" dt="2022-03-28T10:53:33.185" v="563" actId="14100"/>
      <pc:docMkLst>
        <pc:docMk/>
      </pc:docMkLst>
      <pc:sldChg chg="modSp">
        <pc:chgData name="Heyes-Johannsen, Vera GIZ" userId="2703200e-a1be-41ae-897e-de6423baea6d" providerId="ADAL" clId="{C38F4F8D-5DFA-4469-98CC-DEBE3E937907}" dt="2022-03-28T10:26:48.072" v="0" actId="1076"/>
        <pc:sldMkLst>
          <pc:docMk/>
          <pc:sldMk cId="1933019162" sldId="279"/>
        </pc:sldMkLst>
        <pc:picChg chg="mod">
          <ac:chgData name="Heyes-Johannsen, Vera GIZ" userId="2703200e-a1be-41ae-897e-de6423baea6d" providerId="ADAL" clId="{C38F4F8D-5DFA-4469-98CC-DEBE3E937907}" dt="2022-03-28T10:26:48.072" v="0" actId="1076"/>
          <ac:picMkLst>
            <pc:docMk/>
            <pc:sldMk cId="1933019162" sldId="279"/>
            <ac:picMk id="2" creationId="{AB9FD2B8-66C5-6615-3E46-241496136C13}"/>
          </ac:picMkLst>
        </pc:picChg>
      </pc:sldChg>
      <pc:sldChg chg="modSp">
        <pc:chgData name="Heyes-Johannsen, Vera GIZ" userId="2703200e-a1be-41ae-897e-de6423baea6d" providerId="ADAL" clId="{C38F4F8D-5DFA-4469-98CC-DEBE3E937907}" dt="2022-03-28T10:29:30.160" v="78" actId="20577"/>
        <pc:sldMkLst>
          <pc:docMk/>
          <pc:sldMk cId="1676551185" sldId="284"/>
        </pc:sldMkLst>
        <pc:spChg chg="mod">
          <ac:chgData name="Heyes-Johannsen, Vera GIZ" userId="2703200e-a1be-41ae-897e-de6423baea6d" providerId="ADAL" clId="{C38F4F8D-5DFA-4469-98CC-DEBE3E937907}" dt="2022-03-28T10:29:30.160" v="78" actId="20577"/>
          <ac:spMkLst>
            <pc:docMk/>
            <pc:sldMk cId="1676551185" sldId="284"/>
            <ac:spMk id="2" creationId="{D96BFC95-AD65-4C70-A583-2A09530D102A}"/>
          </ac:spMkLst>
        </pc:spChg>
      </pc:sldChg>
      <pc:sldChg chg="modSp">
        <pc:chgData name="Heyes-Johannsen, Vera GIZ" userId="2703200e-a1be-41ae-897e-de6423baea6d" providerId="ADAL" clId="{C38F4F8D-5DFA-4469-98CC-DEBE3E937907}" dt="2022-03-28T10:27:15.101" v="6" actId="20577"/>
        <pc:sldMkLst>
          <pc:docMk/>
          <pc:sldMk cId="1589611948" sldId="328"/>
        </pc:sldMkLst>
        <pc:spChg chg="mod">
          <ac:chgData name="Heyes-Johannsen, Vera GIZ" userId="2703200e-a1be-41ae-897e-de6423baea6d" providerId="ADAL" clId="{C38F4F8D-5DFA-4469-98CC-DEBE3E937907}" dt="2022-03-28T10:27:15.101" v="6" actId="20577"/>
          <ac:spMkLst>
            <pc:docMk/>
            <pc:sldMk cId="1589611948" sldId="328"/>
            <ac:spMk id="2" creationId="{16A8778E-281B-4F21-B00A-D0F09C1E66E2}"/>
          </ac:spMkLst>
        </pc:spChg>
      </pc:sldChg>
      <pc:sldChg chg="modSp">
        <pc:chgData name="Heyes-Johannsen, Vera GIZ" userId="2703200e-a1be-41ae-897e-de6423baea6d" providerId="ADAL" clId="{C38F4F8D-5DFA-4469-98CC-DEBE3E937907}" dt="2022-03-28T10:32:40.865" v="167" actId="20577"/>
        <pc:sldMkLst>
          <pc:docMk/>
          <pc:sldMk cId="2438521747" sldId="333"/>
        </pc:sldMkLst>
        <pc:spChg chg="mod">
          <ac:chgData name="Heyes-Johannsen, Vera GIZ" userId="2703200e-a1be-41ae-897e-de6423baea6d" providerId="ADAL" clId="{C38F4F8D-5DFA-4469-98CC-DEBE3E937907}" dt="2022-03-28T10:32:40.865" v="167" actId="20577"/>
          <ac:spMkLst>
            <pc:docMk/>
            <pc:sldMk cId="2438521747" sldId="333"/>
            <ac:spMk id="2" creationId="{D96BFC95-AD65-4C70-A583-2A09530D102A}"/>
          </ac:spMkLst>
        </pc:spChg>
      </pc:sldChg>
      <pc:sldChg chg="addSp delSp modSp">
        <pc:chgData name="Heyes-Johannsen, Vera GIZ" userId="2703200e-a1be-41ae-897e-de6423baea6d" providerId="ADAL" clId="{C38F4F8D-5DFA-4469-98CC-DEBE3E937907}" dt="2022-03-28T10:53:33.185" v="563" actId="14100"/>
        <pc:sldMkLst>
          <pc:docMk/>
          <pc:sldMk cId="1215128396" sldId="338"/>
        </pc:sldMkLst>
        <pc:spChg chg="mod">
          <ac:chgData name="Heyes-Johannsen, Vera GIZ" userId="2703200e-a1be-41ae-897e-de6423baea6d" providerId="ADAL" clId="{C38F4F8D-5DFA-4469-98CC-DEBE3E937907}" dt="2022-03-28T10:53:25.866" v="562" actId="20577"/>
          <ac:spMkLst>
            <pc:docMk/>
            <pc:sldMk cId="1215128396" sldId="338"/>
            <ac:spMk id="3" creationId="{1C220A5B-76B3-4A1D-9340-DC81DF383DAD}"/>
          </ac:spMkLst>
        </pc:spChg>
        <pc:spChg chg="add mod">
          <ac:chgData name="Heyes-Johannsen, Vera GIZ" userId="2703200e-a1be-41ae-897e-de6423baea6d" providerId="ADAL" clId="{C38F4F8D-5DFA-4469-98CC-DEBE3E937907}" dt="2022-03-28T10:53:33.185" v="563" actId="14100"/>
          <ac:spMkLst>
            <pc:docMk/>
            <pc:sldMk cId="1215128396" sldId="338"/>
            <ac:spMk id="4" creationId="{EB2C8FFE-F7E1-4741-B1E8-39362F68C83E}"/>
          </ac:spMkLst>
        </pc:spChg>
        <pc:spChg chg="del">
          <ac:chgData name="Heyes-Johannsen, Vera GIZ" userId="2703200e-a1be-41ae-897e-de6423baea6d" providerId="ADAL" clId="{C38F4F8D-5DFA-4469-98CC-DEBE3E937907}" dt="2022-03-28T10:38:01.005" v="264" actId="478"/>
          <ac:spMkLst>
            <pc:docMk/>
            <pc:sldMk cId="1215128396" sldId="338"/>
            <ac:spMk id="12" creationId="{93FCF3AD-D624-4837-81FB-9B5FFAB9DEE3}"/>
          </ac:spMkLst>
        </pc:spChg>
        <pc:picChg chg="add del mod modCrop">
          <ac:chgData name="Heyes-Johannsen, Vera GIZ" userId="2703200e-a1be-41ae-897e-de6423baea6d" providerId="ADAL" clId="{C38F4F8D-5DFA-4469-98CC-DEBE3E937907}" dt="2022-03-28T10:37:52.864" v="261" actId="478"/>
          <ac:picMkLst>
            <pc:docMk/>
            <pc:sldMk cId="1215128396" sldId="338"/>
            <ac:picMk id="2" creationId="{AD8F8C2B-9924-4DFA-86FF-15325088CD43}"/>
          </ac:picMkLst>
        </pc:picChg>
        <pc:picChg chg="del">
          <ac:chgData name="Heyes-Johannsen, Vera GIZ" userId="2703200e-a1be-41ae-897e-de6423baea6d" providerId="ADAL" clId="{C38F4F8D-5DFA-4469-98CC-DEBE3E937907}" dt="2022-03-28T10:38:15.131" v="265" actId="478"/>
          <ac:picMkLst>
            <pc:docMk/>
            <pc:sldMk cId="1215128396" sldId="338"/>
            <ac:picMk id="7" creationId="{413CC34E-9403-43A7-82B3-8B86484D7FBF}"/>
          </ac:picMkLst>
        </pc:picChg>
        <pc:picChg chg="del">
          <ac:chgData name="Heyes-Johannsen, Vera GIZ" userId="2703200e-a1be-41ae-897e-de6423baea6d" providerId="ADAL" clId="{C38F4F8D-5DFA-4469-98CC-DEBE3E937907}" dt="2022-03-28T10:36:22.820" v="250" actId="478"/>
          <ac:picMkLst>
            <pc:docMk/>
            <pc:sldMk cId="1215128396" sldId="338"/>
            <ac:picMk id="17" creationId="{8C8C3205-4D7C-431F-9C67-E53126B0F035}"/>
          </ac:picMkLst>
        </pc:picChg>
        <pc:picChg chg="add mod">
          <ac:chgData name="Heyes-Johannsen, Vera GIZ" userId="2703200e-a1be-41ae-897e-de6423baea6d" providerId="ADAL" clId="{C38F4F8D-5DFA-4469-98CC-DEBE3E937907}" dt="2022-03-28T10:53:21.897" v="561" actId="1076"/>
          <ac:picMkLst>
            <pc:docMk/>
            <pc:sldMk cId="1215128396" sldId="338"/>
            <ac:picMk id="1026" creationId="{15EA2043-DD72-4704-9B17-4F144BA6F2E8}"/>
          </ac:picMkLst>
        </pc:picChg>
      </pc:sldChg>
      <pc:sldChg chg="modSp">
        <pc:chgData name="Heyes-Johannsen, Vera GIZ" userId="2703200e-a1be-41ae-897e-de6423baea6d" providerId="ADAL" clId="{C38F4F8D-5DFA-4469-98CC-DEBE3E937907}" dt="2022-03-28T10:34:38.386" v="249" actId="20577"/>
        <pc:sldMkLst>
          <pc:docMk/>
          <pc:sldMk cId="2265125738" sldId="6094"/>
        </pc:sldMkLst>
        <pc:spChg chg="mod">
          <ac:chgData name="Heyes-Johannsen, Vera GIZ" userId="2703200e-a1be-41ae-897e-de6423baea6d" providerId="ADAL" clId="{C38F4F8D-5DFA-4469-98CC-DEBE3E937907}" dt="2022-03-28T10:34:38.386" v="249" actId="20577"/>
          <ac:spMkLst>
            <pc:docMk/>
            <pc:sldMk cId="2265125738" sldId="6094"/>
            <ac:spMk id="2" creationId="{D96BFC95-AD65-4C70-A583-2A09530D102A}"/>
          </ac:spMkLst>
        </pc:spChg>
      </pc:sldChg>
      <pc:sldChg chg="add">
        <pc:chgData name="Heyes-Johannsen, Vera GIZ" userId="2703200e-a1be-41ae-897e-de6423baea6d" providerId="ADAL" clId="{C38F4F8D-5DFA-4469-98CC-DEBE3E937907}" dt="2022-03-28T10:37:49.107" v="260"/>
        <pc:sldMkLst>
          <pc:docMk/>
          <pc:sldMk cId="3915001242" sldId="6095"/>
        </pc:sldMkLst>
      </pc:sldChg>
      <pc:sldChg chg="add del">
        <pc:chgData name="Heyes-Johannsen, Vera GIZ" userId="2703200e-a1be-41ae-897e-de6423baea6d" providerId="ADAL" clId="{C38F4F8D-5DFA-4469-98CC-DEBE3E937907}" dt="2022-03-28T10:49:50.246" v="476"/>
        <pc:sldMkLst>
          <pc:docMk/>
          <pc:sldMk cId="3224884983" sldId="6096"/>
        </pc:sldMkLst>
      </pc:sldChg>
      <pc:sldChg chg="add del">
        <pc:chgData name="Heyes-Johannsen, Vera GIZ" userId="2703200e-a1be-41ae-897e-de6423baea6d" providerId="ADAL" clId="{C38F4F8D-5DFA-4469-98CC-DEBE3E937907}" dt="2022-03-28T10:53:07.988" v="559" actId="2696"/>
        <pc:sldMkLst>
          <pc:docMk/>
          <pc:sldMk cId="4066720064" sldId="6096"/>
        </pc:sldMkLst>
      </pc:sldChg>
    </pc:docChg>
  </pc:docChgLst>
  <pc:docChgLst>
    <pc:chgData name="Beez, Mara GIZ" userId="S::mara.beez@giz.de::8491e37f-d7e1-4b3d-97a4-42412eba1185" providerId="AD" clId="Web-{36DF7B1D-98EF-D8FC-15D8-BD57A3CC3888}"/>
    <pc:docChg chg="mod modSld">
      <pc:chgData name="Beez, Mara GIZ" userId="S::mara.beez@giz.de::8491e37f-d7e1-4b3d-97a4-42412eba1185" providerId="AD" clId="Web-{36DF7B1D-98EF-D8FC-15D8-BD57A3CC3888}" dt="2022-03-31T07:49:43.157" v="26"/>
      <pc:docMkLst>
        <pc:docMk/>
      </pc:docMkLst>
      <pc:sldChg chg="modSp">
        <pc:chgData name="Beez, Mara GIZ" userId="S::mara.beez@giz.de::8491e37f-d7e1-4b3d-97a4-42412eba1185" providerId="AD" clId="Web-{36DF7B1D-98EF-D8FC-15D8-BD57A3CC3888}" dt="2022-03-31T07:48:17.468" v="24" actId="20577"/>
        <pc:sldMkLst>
          <pc:docMk/>
          <pc:sldMk cId="2759496386" sldId="288"/>
        </pc:sldMkLst>
        <pc:spChg chg="mod">
          <ac:chgData name="Beez, Mara GIZ" userId="S::mara.beez@giz.de::8491e37f-d7e1-4b3d-97a4-42412eba1185" providerId="AD" clId="Web-{36DF7B1D-98EF-D8FC-15D8-BD57A3CC3888}" dt="2022-03-31T07:48:17.468" v="24" actId="20577"/>
          <ac:spMkLst>
            <pc:docMk/>
            <pc:sldMk cId="2759496386" sldId="288"/>
            <ac:spMk id="16" creationId="{2F40BECD-3FEA-4919-896C-E95D36F65AA3}"/>
          </ac:spMkLst>
        </pc:spChg>
      </pc:sldChg>
      <pc:sldChg chg="addCm">
        <pc:chgData name="Beez, Mara GIZ" userId="S::mara.beez@giz.de::8491e37f-d7e1-4b3d-97a4-42412eba1185" providerId="AD" clId="Web-{36DF7B1D-98EF-D8FC-15D8-BD57A3CC3888}" dt="2022-03-31T07:49:43.157" v="26"/>
        <pc:sldMkLst>
          <pc:docMk/>
          <pc:sldMk cId="1215128396" sldId="338"/>
        </pc:sldMkLst>
      </pc:sldChg>
      <pc:sldChg chg="addSp delSp modSp">
        <pc:chgData name="Beez, Mara GIZ" userId="S::mara.beez@giz.de::8491e37f-d7e1-4b3d-97a4-42412eba1185" providerId="AD" clId="Web-{36DF7B1D-98EF-D8FC-15D8-BD57A3CC3888}" dt="2022-03-31T07:45:55.214" v="22" actId="1076"/>
        <pc:sldMkLst>
          <pc:docMk/>
          <pc:sldMk cId="3713415671" sldId="6096"/>
        </pc:sldMkLst>
        <pc:spChg chg="del mod">
          <ac:chgData name="Beez, Mara GIZ" userId="S::mara.beez@giz.de::8491e37f-d7e1-4b3d-97a4-42412eba1185" providerId="AD" clId="Web-{36DF7B1D-98EF-D8FC-15D8-BD57A3CC3888}" dt="2022-03-31T07:43:23.991" v="7"/>
          <ac:spMkLst>
            <pc:docMk/>
            <pc:sldMk cId="3713415671" sldId="6096"/>
            <ac:spMk id="2" creationId="{A6B9022D-FF01-4F4A-DFD3-DAE00742EE26}"/>
          </ac:spMkLst>
        </pc:spChg>
        <pc:spChg chg="add mod">
          <ac:chgData name="Beez, Mara GIZ" userId="S::mara.beez@giz.de::8491e37f-d7e1-4b3d-97a4-42412eba1185" providerId="AD" clId="Web-{36DF7B1D-98EF-D8FC-15D8-BD57A3CC3888}" dt="2022-03-31T07:45:55.214" v="22" actId="1076"/>
          <ac:spMkLst>
            <pc:docMk/>
            <pc:sldMk cId="3713415671" sldId="6096"/>
            <ac:spMk id="5" creationId="{28A3F7B6-F078-4738-45FA-A064AD0038C1}"/>
          </ac:spMkLst>
        </pc:spChg>
        <pc:picChg chg="add mod">
          <ac:chgData name="Beez, Mara GIZ" userId="S::mara.beez@giz.de::8491e37f-d7e1-4b3d-97a4-42412eba1185" providerId="AD" clId="Web-{36DF7B1D-98EF-D8FC-15D8-BD57A3CC3888}" dt="2022-03-31T07:38:36.515" v="2" actId="1076"/>
          <ac:picMkLst>
            <pc:docMk/>
            <pc:sldMk cId="3713415671" sldId="6096"/>
            <ac:picMk id="3" creationId="{381B60B9-B5C8-336D-4ACA-A5118A5189A5}"/>
          </ac:picMkLst>
        </pc:picChg>
        <pc:picChg chg="add mod">
          <ac:chgData name="Beez, Mara GIZ" userId="S::mara.beez@giz.de::8491e37f-d7e1-4b3d-97a4-42412eba1185" providerId="AD" clId="Web-{36DF7B1D-98EF-D8FC-15D8-BD57A3CC3888}" dt="2022-03-31T07:41:57.114" v="4" actId="1076"/>
          <ac:picMkLst>
            <pc:docMk/>
            <pc:sldMk cId="3713415671" sldId="6096"/>
            <ac:picMk id="4" creationId="{834CD39C-E054-FC70-8645-83021A09F7A3}"/>
          </ac:picMkLst>
        </pc:picChg>
      </pc:sldChg>
    </pc:docChg>
  </pc:docChgLst>
  <pc:docChgLst>
    <pc:chgData name="Jaeck, Valerie GIZ" userId="S::valerie.jaeck@giz.de::9cf56a4a-b306-481d-89ee-726650c8c689" providerId="AD" clId="Web-{B6F3E698-5217-4621-AB89-96E21EFCF3FB}"/>
    <pc:docChg chg="modSld">
      <pc:chgData name="Jaeck, Valerie GIZ" userId="S::valerie.jaeck@giz.de::9cf56a4a-b306-481d-89ee-726650c8c689" providerId="AD" clId="Web-{B6F3E698-5217-4621-AB89-96E21EFCF3FB}" dt="2022-03-03T17:15:42.237" v="42" actId="20577"/>
      <pc:docMkLst>
        <pc:docMk/>
      </pc:docMkLst>
      <pc:sldChg chg="modSp">
        <pc:chgData name="Jaeck, Valerie GIZ" userId="S::valerie.jaeck@giz.de::9cf56a4a-b306-481d-89ee-726650c8c689" providerId="AD" clId="Web-{B6F3E698-5217-4621-AB89-96E21EFCF3FB}" dt="2022-03-03T17:15:42.237" v="42" actId="20577"/>
        <pc:sldMkLst>
          <pc:docMk/>
          <pc:sldMk cId="2759496386" sldId="288"/>
        </pc:sldMkLst>
        <pc:spChg chg="mod">
          <ac:chgData name="Jaeck, Valerie GIZ" userId="S::valerie.jaeck@giz.de::9cf56a4a-b306-481d-89ee-726650c8c689" providerId="AD" clId="Web-{B6F3E698-5217-4621-AB89-96E21EFCF3FB}" dt="2022-03-03T17:15:42.237" v="42" actId="20577"/>
          <ac:spMkLst>
            <pc:docMk/>
            <pc:sldMk cId="2759496386" sldId="288"/>
            <ac:spMk id="16" creationId="{2F40BECD-3FEA-4919-896C-E95D36F65AA3}"/>
          </ac:spMkLst>
        </pc:spChg>
      </pc:sldChg>
      <pc:sldChg chg="modSp">
        <pc:chgData name="Jaeck, Valerie GIZ" userId="S::valerie.jaeck@giz.de::9cf56a4a-b306-481d-89ee-726650c8c689" providerId="AD" clId="Web-{B6F3E698-5217-4621-AB89-96E21EFCF3FB}" dt="2022-03-03T17:11:40.106" v="7"/>
        <pc:sldMkLst>
          <pc:docMk/>
          <pc:sldMk cId="688162104" sldId="6080"/>
        </pc:sldMkLst>
        <pc:spChg chg="mod">
          <ac:chgData name="Jaeck, Valerie GIZ" userId="S::valerie.jaeck@giz.de::9cf56a4a-b306-481d-89ee-726650c8c689" providerId="AD" clId="Web-{B6F3E698-5217-4621-AB89-96E21EFCF3FB}" dt="2022-03-03T17:11:40.106" v="7"/>
          <ac:spMkLst>
            <pc:docMk/>
            <pc:sldMk cId="688162104" sldId="6080"/>
            <ac:spMk id="9" creationId="{2DC6E561-D4D5-4BB6-A0ED-CAC7B2FAAF5F}"/>
          </ac:spMkLst>
        </pc:spChg>
      </pc:sldChg>
      <pc:sldChg chg="modSp">
        <pc:chgData name="Jaeck, Valerie GIZ" userId="S::valerie.jaeck@giz.de::9cf56a4a-b306-481d-89ee-726650c8c689" providerId="AD" clId="Web-{B6F3E698-5217-4621-AB89-96E21EFCF3FB}" dt="2022-03-03T17:11:30.888" v="5" actId="1076"/>
        <pc:sldMkLst>
          <pc:docMk/>
          <pc:sldMk cId="733371436" sldId="6090"/>
        </pc:sldMkLst>
        <pc:spChg chg="mod">
          <ac:chgData name="Jaeck, Valerie GIZ" userId="S::valerie.jaeck@giz.de::9cf56a4a-b306-481d-89ee-726650c8c689" providerId="AD" clId="Web-{B6F3E698-5217-4621-AB89-96E21EFCF3FB}" dt="2022-03-03T17:11:30.888" v="5" actId="1076"/>
          <ac:spMkLst>
            <pc:docMk/>
            <pc:sldMk cId="733371436" sldId="6090"/>
            <ac:spMk id="5" creationId="{59D33AE3-B980-47CE-A7FB-0D40E3B679CE}"/>
          </ac:spMkLst>
        </pc:spChg>
      </pc:sldChg>
      <pc:sldChg chg="modSp">
        <pc:chgData name="Jaeck, Valerie GIZ" userId="S::valerie.jaeck@giz.de::9cf56a4a-b306-481d-89ee-726650c8c689" providerId="AD" clId="Web-{B6F3E698-5217-4621-AB89-96E21EFCF3FB}" dt="2022-03-03T17:12:46.671" v="14" actId="1076"/>
        <pc:sldMkLst>
          <pc:docMk/>
          <pc:sldMk cId="3003714010" sldId="6091"/>
        </pc:sldMkLst>
        <pc:spChg chg="mod">
          <ac:chgData name="Jaeck, Valerie GIZ" userId="S::valerie.jaeck@giz.de::9cf56a4a-b306-481d-89ee-726650c8c689" providerId="AD" clId="Web-{B6F3E698-5217-4621-AB89-96E21EFCF3FB}" dt="2022-03-03T17:12:46.671" v="14" actId="1076"/>
          <ac:spMkLst>
            <pc:docMk/>
            <pc:sldMk cId="3003714010" sldId="6091"/>
            <ac:spMk id="7" creationId="{D245A5AE-A881-46A3-ABC6-1AA681F1DD30}"/>
          </ac:spMkLst>
        </pc:spChg>
        <pc:picChg chg="mod">
          <ac:chgData name="Jaeck, Valerie GIZ" userId="S::valerie.jaeck@giz.de::9cf56a4a-b306-481d-89ee-726650c8c689" providerId="AD" clId="Web-{B6F3E698-5217-4621-AB89-96E21EFCF3FB}" dt="2022-03-03T17:12:35.092" v="13"/>
          <ac:picMkLst>
            <pc:docMk/>
            <pc:sldMk cId="3003714010" sldId="6091"/>
            <ac:picMk id="4" creationId="{C8DC74AD-150C-4CFB-A02E-E906386779E8}"/>
          </ac:picMkLst>
        </pc:picChg>
      </pc:sldChg>
      <pc:sldChg chg="modSp">
        <pc:chgData name="Jaeck, Valerie GIZ" userId="S::valerie.jaeck@giz.de::9cf56a4a-b306-481d-89ee-726650c8c689" providerId="AD" clId="Web-{B6F3E698-5217-4621-AB89-96E21EFCF3FB}" dt="2022-03-03T17:15:15.534" v="38" actId="20577"/>
        <pc:sldMkLst>
          <pc:docMk/>
          <pc:sldMk cId="2273267155" sldId="6092"/>
        </pc:sldMkLst>
        <pc:spChg chg="mod">
          <ac:chgData name="Jaeck, Valerie GIZ" userId="S::valerie.jaeck@giz.de::9cf56a4a-b306-481d-89ee-726650c8c689" providerId="AD" clId="Web-{B6F3E698-5217-4621-AB89-96E21EFCF3FB}" dt="2022-03-03T17:15:15.534" v="38" actId="20577"/>
          <ac:spMkLst>
            <pc:docMk/>
            <pc:sldMk cId="2273267155" sldId="6092"/>
            <ac:spMk id="5" creationId="{BE45B563-9E00-4639-93F4-9C2789F60CF5}"/>
          </ac:spMkLst>
        </pc:spChg>
        <pc:picChg chg="mod">
          <ac:chgData name="Jaeck, Valerie GIZ" userId="S::valerie.jaeck@giz.de::9cf56a4a-b306-481d-89ee-726650c8c689" providerId="AD" clId="Web-{B6F3E698-5217-4621-AB89-96E21EFCF3FB}" dt="2022-03-03T17:13:07.577" v="16" actId="1076"/>
          <ac:picMkLst>
            <pc:docMk/>
            <pc:sldMk cId="2273267155" sldId="6092"/>
            <ac:picMk id="10" creationId="{674439DA-91C9-4759-BCF1-58374B052D99}"/>
          </ac:picMkLst>
        </pc:picChg>
      </pc:sldChg>
    </pc:docChg>
  </pc:docChgLst>
  <pc:docChgLst>
    <pc:chgData name="Jaeck, Valerie GIZ" userId="S::valerie.jaeck@giz.de::9cf56a4a-b306-481d-89ee-726650c8c689" providerId="AD" clId="Web-{79FAE173-6E86-4EEB-9529-E31AF16E7765}"/>
    <pc:docChg chg="addSld delSld modSld">
      <pc:chgData name="Jaeck, Valerie GIZ" userId="S::valerie.jaeck@giz.de::9cf56a4a-b306-481d-89ee-726650c8c689" providerId="AD" clId="Web-{79FAE173-6E86-4EEB-9529-E31AF16E7765}" dt="2022-03-02T16:37:59.572" v="22" actId="20577"/>
      <pc:docMkLst>
        <pc:docMk/>
      </pc:docMkLst>
      <pc:sldChg chg="modSp">
        <pc:chgData name="Jaeck, Valerie GIZ" userId="S::valerie.jaeck@giz.de::9cf56a4a-b306-481d-89ee-726650c8c689" providerId="AD" clId="Web-{79FAE173-6E86-4EEB-9529-E31AF16E7765}" dt="2022-03-02T16:37:59.572" v="22" actId="20577"/>
        <pc:sldMkLst>
          <pc:docMk/>
          <pc:sldMk cId="1589611948" sldId="328"/>
        </pc:sldMkLst>
        <pc:spChg chg="mod">
          <ac:chgData name="Jaeck, Valerie GIZ" userId="S::valerie.jaeck@giz.de::9cf56a4a-b306-481d-89ee-726650c8c689" providerId="AD" clId="Web-{79FAE173-6E86-4EEB-9529-E31AF16E7765}" dt="2022-03-02T16:37:59.572" v="22" actId="20577"/>
          <ac:spMkLst>
            <pc:docMk/>
            <pc:sldMk cId="1589611948" sldId="328"/>
            <ac:spMk id="2" creationId="{16A8778E-281B-4F21-B00A-D0F09C1E66E2}"/>
          </ac:spMkLst>
        </pc:spChg>
      </pc:sldChg>
      <pc:sldChg chg="del">
        <pc:chgData name="Jaeck, Valerie GIZ" userId="S::valerie.jaeck@giz.de::9cf56a4a-b306-481d-89ee-726650c8c689" providerId="AD" clId="Web-{79FAE173-6E86-4EEB-9529-E31AF16E7765}" dt="2022-03-02T16:37:29.415" v="16"/>
        <pc:sldMkLst>
          <pc:docMk/>
          <pc:sldMk cId="907535835" sldId="6020"/>
        </pc:sldMkLst>
      </pc:sldChg>
      <pc:sldChg chg="del">
        <pc:chgData name="Jaeck, Valerie GIZ" userId="S::valerie.jaeck@giz.de::9cf56a4a-b306-481d-89ee-726650c8c689" providerId="AD" clId="Web-{79FAE173-6E86-4EEB-9529-E31AF16E7765}" dt="2022-03-02T16:37:25.118" v="15"/>
        <pc:sldMkLst>
          <pc:docMk/>
          <pc:sldMk cId="1625034461" sldId="6082"/>
        </pc:sldMkLst>
      </pc:sldChg>
      <pc:sldChg chg="addSp modSp mod modClrScheme chgLayout">
        <pc:chgData name="Jaeck, Valerie GIZ" userId="S::valerie.jaeck@giz.de::9cf56a4a-b306-481d-89ee-726650c8c689" providerId="AD" clId="Web-{79FAE173-6E86-4EEB-9529-E31AF16E7765}" dt="2022-03-02T16:35:20.740" v="12" actId="1076"/>
        <pc:sldMkLst>
          <pc:docMk/>
          <pc:sldMk cId="4123126662" sldId="6089"/>
        </pc:sldMkLst>
        <pc:spChg chg="mod ord">
          <ac:chgData name="Jaeck, Valerie GIZ" userId="S::valerie.jaeck@giz.de::9cf56a4a-b306-481d-89ee-726650c8c689" providerId="AD" clId="Web-{79FAE173-6E86-4EEB-9529-E31AF16E7765}" dt="2022-03-02T16:35:20.740" v="12" actId="1076"/>
          <ac:spMkLst>
            <pc:docMk/>
            <pc:sldMk cId="4123126662" sldId="6089"/>
            <ac:spMk id="2" creationId="{373F93C0-8B93-4ED3-BFA8-3FE86DE033D4}"/>
          </ac:spMkLst>
        </pc:spChg>
        <pc:spChg chg="add mod ord">
          <ac:chgData name="Jaeck, Valerie GIZ" userId="S::valerie.jaeck@giz.de::9cf56a4a-b306-481d-89ee-726650c8c689" providerId="AD" clId="Web-{79FAE173-6E86-4EEB-9529-E31AF16E7765}" dt="2022-03-02T16:34:56.459" v="7"/>
          <ac:spMkLst>
            <pc:docMk/>
            <pc:sldMk cId="4123126662" sldId="6089"/>
            <ac:spMk id="3" creationId="{5138534B-CF6D-406B-90C1-DBE09813D50F}"/>
          </ac:spMkLst>
        </pc:spChg>
      </pc:sldChg>
      <pc:sldChg chg="addCm">
        <pc:chgData name="Jaeck, Valerie GIZ" userId="S::valerie.jaeck@giz.de::9cf56a4a-b306-481d-89ee-726650c8c689" providerId="AD" clId="Web-{79FAE173-6E86-4EEB-9529-E31AF16E7765}" dt="2022-03-02T16:36:57.024" v="14"/>
        <pc:sldMkLst>
          <pc:docMk/>
          <pc:sldMk cId="733371436" sldId="6090"/>
        </pc:sldMkLst>
      </pc:sldChg>
      <pc:sldChg chg="addSp delSp modSp mod modClrScheme chgLayout">
        <pc:chgData name="Jaeck, Valerie GIZ" userId="S::valerie.jaeck@giz.de::9cf56a4a-b306-481d-89ee-726650c8c689" providerId="AD" clId="Web-{79FAE173-6E86-4EEB-9529-E31AF16E7765}" dt="2022-03-02T16:35:26.678" v="13" actId="1076"/>
        <pc:sldMkLst>
          <pc:docMk/>
          <pc:sldMk cId="1483272818" sldId="6093"/>
        </pc:sldMkLst>
        <pc:spChg chg="mod ord">
          <ac:chgData name="Jaeck, Valerie GIZ" userId="S::valerie.jaeck@giz.de::9cf56a4a-b306-481d-89ee-726650c8c689" providerId="AD" clId="Web-{79FAE173-6E86-4EEB-9529-E31AF16E7765}" dt="2022-03-02T16:35:26.678" v="13" actId="1076"/>
          <ac:spMkLst>
            <pc:docMk/>
            <pc:sldMk cId="1483272818" sldId="6093"/>
            <ac:spMk id="2" creationId="{CDF2A201-248E-4169-89EF-6C16AC417BD6}"/>
          </ac:spMkLst>
        </pc:spChg>
        <pc:spChg chg="add del mod ord">
          <ac:chgData name="Jaeck, Valerie GIZ" userId="S::valerie.jaeck@giz.de::9cf56a4a-b306-481d-89ee-726650c8c689" providerId="AD" clId="Web-{79FAE173-6E86-4EEB-9529-E31AF16E7765}" dt="2022-03-02T16:34:30.333" v="3"/>
          <ac:spMkLst>
            <pc:docMk/>
            <pc:sldMk cId="1483272818" sldId="6093"/>
            <ac:spMk id="3" creationId="{C187CFDA-98C9-43C4-B09D-1D448330F634}"/>
          </ac:spMkLst>
        </pc:spChg>
        <pc:picChg chg="mod">
          <ac:chgData name="Jaeck, Valerie GIZ" userId="S::valerie.jaeck@giz.de::9cf56a4a-b306-481d-89ee-726650c8c689" providerId="AD" clId="Web-{79FAE173-6E86-4EEB-9529-E31AF16E7765}" dt="2022-03-02T16:34:32.864" v="4" actId="1076"/>
          <ac:picMkLst>
            <pc:docMk/>
            <pc:sldMk cId="1483272818" sldId="6093"/>
            <ac:picMk id="5" creationId="{33A56BC8-BB70-4540-AC0A-724845DFA586}"/>
          </ac:picMkLst>
        </pc:picChg>
        <pc:picChg chg="mod">
          <ac:chgData name="Jaeck, Valerie GIZ" userId="S::valerie.jaeck@giz.de::9cf56a4a-b306-481d-89ee-726650c8c689" providerId="AD" clId="Web-{79FAE173-6E86-4EEB-9529-E31AF16E7765}" dt="2022-03-02T16:34:36.099" v="5" actId="1076"/>
          <ac:picMkLst>
            <pc:docMk/>
            <pc:sldMk cId="1483272818" sldId="6093"/>
            <ac:picMk id="6" creationId="{785512EA-A71E-42B5-B826-69FAA5C733BC}"/>
          </ac:picMkLst>
        </pc:picChg>
      </pc:sldChg>
      <pc:sldChg chg="new del">
        <pc:chgData name="Jaeck, Valerie GIZ" userId="S::valerie.jaeck@giz.de::9cf56a4a-b306-481d-89ee-726650c8c689" providerId="AD" clId="Web-{79FAE173-6E86-4EEB-9529-E31AF16E7765}" dt="2022-03-02T16:34:47.099" v="6"/>
        <pc:sldMkLst>
          <pc:docMk/>
          <pc:sldMk cId="3844929161" sldId="6094"/>
        </pc:sldMkLst>
      </pc:sldChg>
    </pc:docChg>
  </pc:docChgLst>
  <pc:docChgLst>
    <pc:chgData name="Drude, Milena GIZ" userId="S::milena.drude@giz.de::61c64de5-50a5-4a13-a53f-1eba86aa13f8" providerId="AD" clId="Web-{3E2EF6F6-0AA0-2483-30A3-EA91758380F6}"/>
    <pc:docChg chg="sldOrd">
      <pc:chgData name="Drude, Milena GIZ" userId="S::milena.drude@giz.de::61c64de5-50a5-4a13-a53f-1eba86aa13f8" providerId="AD" clId="Web-{3E2EF6F6-0AA0-2483-30A3-EA91758380F6}" dt="2022-03-31T07:39:47.872" v="0"/>
      <pc:docMkLst>
        <pc:docMk/>
      </pc:docMkLst>
      <pc:sldChg chg="ord">
        <pc:chgData name="Drude, Milena GIZ" userId="S::milena.drude@giz.de::61c64de5-50a5-4a13-a53f-1eba86aa13f8" providerId="AD" clId="Web-{3E2EF6F6-0AA0-2483-30A3-EA91758380F6}" dt="2022-03-31T07:39:47.872" v="0"/>
        <pc:sldMkLst>
          <pc:docMk/>
          <pc:sldMk cId="3713415671" sldId="6096"/>
        </pc:sldMkLst>
      </pc:sldChg>
    </pc:docChg>
  </pc:docChgLst>
  <pc:docChgLst>
    <pc:chgData name="Ziebula, Jonathan Julius GIZ" userId="dcfc0538-00d1-4d68-a152-7bc9397ccf5c" providerId="ADAL" clId="{0B13A219-69CD-45C1-9A14-63B72A62F391}"/>
    <pc:docChg chg="modSld">
      <pc:chgData name="Ziebula, Jonathan Julius GIZ" userId="dcfc0538-00d1-4d68-a152-7bc9397ccf5c" providerId="ADAL" clId="{0B13A219-69CD-45C1-9A14-63B72A62F391}" dt="2022-03-04T09:59:43.953" v="30" actId="1076"/>
      <pc:docMkLst>
        <pc:docMk/>
      </pc:docMkLst>
      <pc:sldChg chg="modSp mod">
        <pc:chgData name="Ziebula, Jonathan Julius GIZ" userId="dcfc0538-00d1-4d68-a152-7bc9397ccf5c" providerId="ADAL" clId="{0B13A219-69CD-45C1-9A14-63B72A62F391}" dt="2022-03-04T09:59:43.953" v="30" actId="1076"/>
        <pc:sldMkLst>
          <pc:docMk/>
          <pc:sldMk cId="2759496386" sldId="288"/>
        </pc:sldMkLst>
        <pc:spChg chg="mod">
          <ac:chgData name="Ziebula, Jonathan Julius GIZ" userId="dcfc0538-00d1-4d68-a152-7bc9397ccf5c" providerId="ADAL" clId="{0B13A219-69CD-45C1-9A14-63B72A62F391}" dt="2022-03-04T09:59:39.648" v="29" actId="1076"/>
          <ac:spMkLst>
            <pc:docMk/>
            <pc:sldMk cId="2759496386" sldId="288"/>
            <ac:spMk id="16" creationId="{2F40BECD-3FEA-4919-896C-E95D36F65AA3}"/>
          </ac:spMkLst>
        </pc:spChg>
        <pc:picChg chg="mod">
          <ac:chgData name="Ziebula, Jonathan Julius GIZ" userId="dcfc0538-00d1-4d68-a152-7bc9397ccf5c" providerId="ADAL" clId="{0B13A219-69CD-45C1-9A14-63B72A62F391}" dt="2022-03-04T09:59:43.953" v="30" actId="1076"/>
          <ac:picMkLst>
            <pc:docMk/>
            <pc:sldMk cId="2759496386" sldId="288"/>
            <ac:picMk id="11" creationId="{8CB7483C-49B6-4A62-943B-2C95F3D7D167}"/>
          </ac:picMkLst>
        </pc:picChg>
      </pc:sldChg>
    </pc:docChg>
  </pc:docChgLst>
  <pc:docChgLst>
    <pc:chgData name="Riegert, Franca GIZ" userId="S::franca.riegert@giz.de::31794b45-d232-4127-b688-63807550c454" providerId="AD" clId="Web-{2B094DB6-42F1-AC0B-7FC1-B32C71889D8E}"/>
    <pc:docChg chg="modSld">
      <pc:chgData name="Riegert, Franca GIZ" userId="S::franca.riegert@giz.de::31794b45-d232-4127-b688-63807550c454" providerId="AD" clId="Web-{2B094DB6-42F1-AC0B-7FC1-B32C71889D8E}" dt="2022-03-01T12:41:51.845" v="14" actId="20577"/>
      <pc:docMkLst>
        <pc:docMk/>
      </pc:docMkLst>
      <pc:sldChg chg="modSp">
        <pc:chgData name="Riegert, Franca GIZ" userId="S::franca.riegert@giz.de::31794b45-d232-4127-b688-63807550c454" providerId="AD" clId="Web-{2B094DB6-42F1-AC0B-7FC1-B32C71889D8E}" dt="2022-03-01T12:41:51.845" v="14" actId="20577"/>
        <pc:sldMkLst>
          <pc:docMk/>
          <pc:sldMk cId="1589611948" sldId="328"/>
        </pc:sldMkLst>
        <pc:spChg chg="mod">
          <ac:chgData name="Riegert, Franca GIZ" userId="S::franca.riegert@giz.de::31794b45-d232-4127-b688-63807550c454" providerId="AD" clId="Web-{2B094DB6-42F1-AC0B-7FC1-B32C71889D8E}" dt="2022-03-01T12:41:51.845" v="14" actId="20577"/>
          <ac:spMkLst>
            <pc:docMk/>
            <pc:sldMk cId="1589611948" sldId="328"/>
            <ac:spMk id="2" creationId="{16A8778E-281B-4F21-B00A-D0F09C1E66E2}"/>
          </ac:spMkLst>
        </pc:spChg>
      </pc:sldChg>
    </pc:docChg>
  </pc:docChgLst>
  <pc:docChgLst>
    <pc:chgData name="Albrecht, Katja GIZ" userId="S::katja.albrecht@giz.de::386f24b6-8cea-4a9e-9d62-5a49112a36af" providerId="AD" clId="Web-{D6257F85-0150-4BA4-827E-BFDAB1FF5E1B}"/>
    <pc:docChg chg="addSld delSld modSld">
      <pc:chgData name="Albrecht, Katja GIZ" userId="S::katja.albrecht@giz.de::386f24b6-8cea-4a9e-9d62-5a49112a36af" providerId="AD" clId="Web-{D6257F85-0150-4BA4-827E-BFDAB1FF5E1B}" dt="2022-02-25T16:48:55.922" v="32" actId="1076"/>
      <pc:docMkLst>
        <pc:docMk/>
      </pc:docMkLst>
      <pc:sldChg chg="addSp delSp modSp del">
        <pc:chgData name="Albrecht, Katja GIZ" userId="S::katja.albrecht@giz.de::386f24b6-8cea-4a9e-9d62-5a49112a36af" providerId="AD" clId="Web-{D6257F85-0150-4BA4-827E-BFDAB1FF5E1B}" dt="2022-02-25T16:47:05.825" v="9"/>
        <pc:sldMkLst>
          <pc:docMk/>
          <pc:sldMk cId="4244948039" sldId="6084"/>
        </pc:sldMkLst>
        <pc:spChg chg="add mod">
          <ac:chgData name="Albrecht, Katja GIZ" userId="S::katja.albrecht@giz.de::386f24b6-8cea-4a9e-9d62-5a49112a36af" providerId="AD" clId="Web-{D6257F85-0150-4BA4-827E-BFDAB1FF5E1B}" dt="2022-02-25T16:46:34.355" v="0"/>
          <ac:spMkLst>
            <pc:docMk/>
            <pc:sldMk cId="4244948039" sldId="6084"/>
            <ac:spMk id="4" creationId="{A4EACEAC-9648-43CD-B956-F44B2B2BE346}"/>
          </ac:spMkLst>
        </pc:spChg>
        <pc:picChg chg="del">
          <ac:chgData name="Albrecht, Katja GIZ" userId="S::katja.albrecht@giz.de::386f24b6-8cea-4a9e-9d62-5a49112a36af" providerId="AD" clId="Web-{D6257F85-0150-4BA4-827E-BFDAB1FF5E1B}" dt="2022-02-25T16:46:34.355" v="0"/>
          <ac:picMkLst>
            <pc:docMk/>
            <pc:sldMk cId="4244948039" sldId="6084"/>
            <ac:picMk id="3" creationId="{024DAA8B-C0EC-4B38-816A-057CD257B415}"/>
          </ac:picMkLst>
        </pc:picChg>
      </pc:sldChg>
      <pc:sldChg chg="addSp delSp modSp new">
        <pc:chgData name="Albrecht, Katja GIZ" userId="S::katja.albrecht@giz.de::386f24b6-8cea-4a9e-9d62-5a49112a36af" providerId="AD" clId="Web-{D6257F85-0150-4BA4-827E-BFDAB1FF5E1B}" dt="2022-02-25T16:47:36.888" v="14" actId="1076"/>
        <pc:sldMkLst>
          <pc:docMk/>
          <pc:sldMk cId="724569991" sldId="6085"/>
        </pc:sldMkLst>
        <pc:picChg chg="add del mod">
          <ac:chgData name="Albrecht, Katja GIZ" userId="S::katja.albrecht@giz.de::386f24b6-8cea-4a9e-9d62-5a49112a36af" providerId="AD" clId="Web-{D6257F85-0150-4BA4-827E-BFDAB1FF5E1B}" dt="2022-02-25T16:46:49.590" v="3"/>
          <ac:picMkLst>
            <pc:docMk/>
            <pc:sldMk cId="724569991" sldId="6085"/>
            <ac:picMk id="2" creationId="{EBBE9300-74F5-4624-BC10-EB37ED1EA30B}"/>
          </ac:picMkLst>
        </pc:picChg>
        <pc:picChg chg="add mod">
          <ac:chgData name="Albrecht, Katja GIZ" userId="S::katja.albrecht@giz.de::386f24b6-8cea-4a9e-9d62-5a49112a36af" providerId="AD" clId="Web-{D6257F85-0150-4BA4-827E-BFDAB1FF5E1B}" dt="2022-02-25T16:47:03.684" v="8" actId="1076"/>
          <ac:picMkLst>
            <pc:docMk/>
            <pc:sldMk cId="724569991" sldId="6085"/>
            <ac:picMk id="3" creationId="{B5F9217C-F47A-4D83-AF35-1E2C0F46A39C}"/>
          </ac:picMkLst>
        </pc:picChg>
        <pc:picChg chg="add mod">
          <ac:chgData name="Albrecht, Katja GIZ" userId="S::katja.albrecht@giz.de::386f24b6-8cea-4a9e-9d62-5a49112a36af" providerId="AD" clId="Web-{D6257F85-0150-4BA4-827E-BFDAB1FF5E1B}" dt="2022-02-25T16:47:23.153" v="12" actId="14100"/>
          <ac:picMkLst>
            <pc:docMk/>
            <pc:sldMk cId="724569991" sldId="6085"/>
            <ac:picMk id="4" creationId="{4A23EDBC-820D-483A-9BC7-F756A6F79D8C}"/>
          </ac:picMkLst>
        </pc:picChg>
        <pc:picChg chg="add mod">
          <ac:chgData name="Albrecht, Katja GIZ" userId="S::katja.albrecht@giz.de::386f24b6-8cea-4a9e-9d62-5a49112a36af" providerId="AD" clId="Web-{D6257F85-0150-4BA4-827E-BFDAB1FF5E1B}" dt="2022-02-25T16:47:36.888" v="14" actId="1076"/>
          <ac:picMkLst>
            <pc:docMk/>
            <pc:sldMk cId="724569991" sldId="6085"/>
            <ac:picMk id="5" creationId="{74CEB9C3-DC0F-4E36-B665-85AEE375980D}"/>
          </ac:picMkLst>
        </pc:picChg>
      </pc:sldChg>
      <pc:sldChg chg="addSp modSp new">
        <pc:chgData name="Albrecht, Katja GIZ" userId="S::katja.albrecht@giz.de::386f24b6-8cea-4a9e-9d62-5a49112a36af" providerId="AD" clId="Web-{D6257F85-0150-4BA4-827E-BFDAB1FF5E1B}" dt="2022-02-25T16:48:20.592" v="22" actId="1076"/>
        <pc:sldMkLst>
          <pc:docMk/>
          <pc:sldMk cId="2789552764" sldId="6086"/>
        </pc:sldMkLst>
        <pc:picChg chg="add mod">
          <ac:chgData name="Albrecht, Katja GIZ" userId="S::katja.albrecht@giz.de::386f24b6-8cea-4a9e-9d62-5a49112a36af" providerId="AD" clId="Web-{D6257F85-0150-4BA4-827E-BFDAB1FF5E1B}" dt="2022-02-25T16:48:20.592" v="22" actId="1076"/>
          <ac:picMkLst>
            <pc:docMk/>
            <pc:sldMk cId="2789552764" sldId="6086"/>
            <ac:picMk id="2" creationId="{1206BF0F-82D6-47B5-A5DB-8D2A809B00CA}"/>
          </ac:picMkLst>
        </pc:picChg>
      </pc:sldChg>
      <pc:sldChg chg="addSp modSp new">
        <pc:chgData name="Albrecht, Katja GIZ" userId="S::katja.albrecht@giz.de::386f24b6-8cea-4a9e-9d62-5a49112a36af" providerId="AD" clId="Web-{D6257F85-0150-4BA4-827E-BFDAB1FF5E1B}" dt="2022-02-25T16:48:55.922" v="32" actId="1076"/>
        <pc:sldMkLst>
          <pc:docMk/>
          <pc:sldMk cId="3170565604" sldId="6087"/>
        </pc:sldMkLst>
        <pc:picChg chg="add mod">
          <ac:chgData name="Albrecht, Katja GIZ" userId="S::katja.albrecht@giz.de::386f24b6-8cea-4a9e-9d62-5a49112a36af" providerId="AD" clId="Web-{D6257F85-0150-4BA4-827E-BFDAB1FF5E1B}" dt="2022-02-25T16:48:55.922" v="32" actId="1076"/>
          <ac:picMkLst>
            <pc:docMk/>
            <pc:sldMk cId="3170565604" sldId="6087"/>
            <ac:picMk id="2" creationId="{A4A4DAB4-2C1B-48E8-B266-22C5CE15CB73}"/>
          </ac:picMkLst>
        </pc:picChg>
      </pc:sldChg>
    </pc:docChg>
  </pc:docChgLst>
</pc:chgInfo>
</file>

<file path=ppt/comments/modernComment_152_486D634C.xml><?xml version="1.0" encoding="utf-8"?>
<p188:cmLst xmlns:a="http://schemas.openxmlformats.org/drawingml/2006/main" xmlns:r="http://schemas.openxmlformats.org/officeDocument/2006/relationships" xmlns:p188="http://schemas.microsoft.com/office/powerpoint/2018/8/main">
  <p188:cm id="{2978DD0E-ADDB-485F-B59E-2D0D49027751}" authorId="{D6C3C6B5-0BD6-F736-E6D8-A75D14ABC2B6}" created="2022-03-31T07:49:43.157">
    <ac:txMkLst xmlns:ac="http://schemas.microsoft.com/office/drawing/2013/main/command">
      <pc:docMk xmlns:pc="http://schemas.microsoft.com/office/powerpoint/2013/main/command"/>
      <pc:sldMk xmlns:pc="http://schemas.microsoft.com/office/powerpoint/2013/main/command" cId="1215128396" sldId="338"/>
      <ac:spMk id="4" creationId="{EB2C8FFE-F7E1-4741-B1E8-39362F68C83E}"/>
      <ac:txMk cp="455" len="13">
        <ac:context len="471" hash="239510390"/>
      </ac:txMk>
    </ac:txMkLst>
    <p188:pos x="4590435" y="2516443"/>
    <p188:replyLst>
      <p188:reply id="{AB25E02A-3F02-459E-ACF4-CE957A330E0E}" authorId="{3C0A5606-CAA3-9AA8-1B78-8823EC6C2C99}" created="2022-03-31T07:53:45.687">
        <p188:txBody>
          <a:bodyPr/>
          <a:lstStyle/>
          <a:p>
            <a:r>
              <a:rPr lang="en-US"/>
              <a:t>Das kann natürlich sein. [@Heyes-Johannsen, Vera GIZ]  Weißt du da mehr? </a:t>
            </a:r>
          </a:p>
        </p188:txBody>
      </p188:reply>
    </p188:replyLst>
    <p188:txBody>
      <a:bodyPr/>
      <a:lstStyle/>
      <a:p>
        <a:r>
          <a:rPr lang="en-US"/>
          <a:t>[@Liedlbauer, Thilo GIZ] : ist das nicht i4c@giz.de, oder verwendet I4C auch die INA Adresse?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0E406-FAEC-BD43-BEEB-2CE7859638B4}" type="datetimeFigureOut">
              <a:rPr lang="de-DE" smtClean="0"/>
              <a:t>01.04.2022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FC88A-3F68-0947-B770-B27A090665BB}" type="slidenum">
              <a:rPr lang="de-DE" smtClean="0"/>
              <a:t>‹Nr.›</a:t>
            </a:fld>
            <a:endParaRPr lang="de-DE"/>
          </a:p>
        </p:txBody>
      </p:sp>
    </p:spTree>
    <p:extLst>
      <p:ext uri="{BB962C8B-B14F-4D97-AF65-F5344CB8AC3E}">
        <p14:creationId xmlns:p14="http://schemas.microsoft.com/office/powerpoint/2010/main" val="1294504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EFC88A-3F68-0947-B770-B27A090665BB}" type="slidenum">
              <a:rPr lang="de-DE" smtClean="0"/>
              <a:t>3</a:t>
            </a:fld>
            <a:endParaRPr lang="de-DE"/>
          </a:p>
        </p:txBody>
      </p:sp>
    </p:spTree>
    <p:extLst>
      <p:ext uri="{BB962C8B-B14F-4D97-AF65-F5344CB8AC3E}">
        <p14:creationId xmlns:p14="http://schemas.microsoft.com/office/powerpoint/2010/main" val="507013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13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764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DIASCA</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323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lumMod val="75000"/>
                    <a:lumOff val="25000"/>
                  </a:schemeClr>
                </a:solidFill>
                <a:latin typeface="Arial" panose="020B0604020202020204" pitchFamily="34" charset="0"/>
                <a:cs typeface="Arial" panose="020B0604020202020204" pitchFamily="34" charset="0"/>
              </a:rPr>
              <a:t>Digitalisierung ist nur die Spitze des Eisbergs. Der Eisberg an sich liegt im Analogen.</a:t>
            </a:r>
          </a:p>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1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Statt einer Agenda</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35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Ganz einfach gesprochen bedeutet Rückverfolgung, wir haben eine definierte Einheit eines Rohstoffs oder einer Ware und da hängen bestimmte Informationen dran. Bei dem Weg durch die Lieferkette werden Transaktionsdaten ergänzt, so dass ich am Ende weiß, wer, was wann gemacht hat</a:t>
            </a:r>
          </a:p>
          <a:p>
            <a:endParaRPr lang="de-DE"/>
          </a:p>
          <a:p>
            <a:r>
              <a:rPr lang="de-DE"/>
              <a:t>In einem guten </a:t>
            </a:r>
            <a:r>
              <a:rPr lang="de-DE" err="1"/>
              <a:t>RVFSystem</a:t>
            </a:r>
            <a:r>
              <a:rPr lang="de-DE"/>
              <a:t> gibt es zwischen den Akteuren Vereinbarungen und Mechanismen zu Datenschutz, d.h. dass definiert werden kann, mit wem ich welche Daten teilen will.</a:t>
            </a:r>
          </a:p>
          <a:p>
            <a:r>
              <a:rPr lang="de-DE"/>
              <a:t>Idealerweise führt das zu einer </a:t>
            </a:r>
            <a:r>
              <a:rPr lang="de-DE" err="1"/>
              <a:t>upstream</a:t>
            </a:r>
            <a:r>
              <a:rPr lang="de-DE"/>
              <a:t> und </a:t>
            </a:r>
            <a:r>
              <a:rPr lang="de-DE" err="1"/>
              <a:t>downstream</a:t>
            </a:r>
            <a:r>
              <a:rPr lang="de-DE"/>
              <a:t>- Transparenz</a:t>
            </a:r>
          </a:p>
          <a:p>
            <a:endParaRPr lang="de-DE"/>
          </a:p>
          <a:p>
            <a:endParaRPr lang="de-DE"/>
          </a:p>
          <a:p>
            <a:r>
              <a:rPr lang="de-DE"/>
              <a:t>Rückverfolgbarkeit kann dazu dienen, Sorgfaltspflichten zu erfüllen, kann aber auch ein Marketinginstrument sein oder dem Produkt einen Mehrwert schaffen. D.h. ich kann z.B. an Endkunden spezifisch Informationen zu einem Endprodukt mitteilen</a:t>
            </a:r>
          </a:p>
          <a:p>
            <a:r>
              <a:rPr lang="de-DE"/>
              <a:t>Das betrifft nicht nur das Ende der Lieferketten mit Hinblick auf Endverbraucherinnen, sondern alle Stufen der LK, so auch bäuerliche Organisationen. Auch Kooperativen können ihren Abnehmern folglich durch die Bereitstellung von Informationen einen Mehrwert bieten.</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8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Einer der ersten Schritte um für die eigene Lieferkette Rückverfolgbarkeit umzusetzen ist, sich einen Überblick über die Kette der Zulieferer zu verschaffen. In vielen Fällen ist nur der erste Zulieferer bekannt. Das mag vielleicht im Hinblick auf das </a:t>
            </a:r>
            <a:r>
              <a:rPr lang="de-DE" err="1"/>
              <a:t>LKspflG</a:t>
            </a:r>
            <a:r>
              <a:rPr lang="de-DE"/>
              <a:t> ausreichend sein, wir wollen aber hier schon einmal weiter denken.</a:t>
            </a:r>
          </a:p>
          <a:p>
            <a:endParaRPr lang="de-DE"/>
          </a:p>
          <a:p>
            <a:r>
              <a:rPr lang="de-DE"/>
              <a:t>Obwohl es hierfür offensichtlich auch digitale Tools gibt, zu denen ich mich nicht weiter äußern kann, ist das zunächst einmal eine analoge Anstrengung. </a:t>
            </a:r>
          </a:p>
          <a:p>
            <a:endParaRPr lang="de-DE"/>
          </a:p>
          <a:p>
            <a:r>
              <a:rPr lang="de-DE"/>
              <a:t>Wichtige Fragen sind hierbei auch, inwieweit Zulieferer in der Lage oder willens sind, Informationen zu erheben und zu liefern oder mit einem eventuell gemeinsamen Rückverfolgbarkeitssystem zu arbeiten?</a:t>
            </a:r>
          </a:p>
          <a:p>
            <a:r>
              <a:rPr lang="de-DE"/>
              <a:t>Im Hinblick auf digital weniger versierte Unternehmen oder Kooperativen stellt sich hier auch die Frage der Digitalen Kompetenzen und der digitalen Infrastruktur.</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65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Wenn ein Rückverfolgbarkeitsanwendung die Infrastruktur ist, das Rohr, dann sind die Daten das Öl oder vielleicht besser: das Wasser</a:t>
            </a:r>
          </a:p>
          <a:p>
            <a:r>
              <a:rPr lang="de-DE"/>
              <a:t>Zwar können einige Informationen (wie etwa Preise) mit der jeweiligen Transaktion erhoben werden, in der Regel muss aber auf andere Datenquellen zurückgegriffen werden (sozio-ökonomische Daten, Fernerkundung etc.).</a:t>
            </a:r>
          </a:p>
          <a:p>
            <a:r>
              <a:rPr lang="de-DE"/>
              <a:t>Ich konzentriere mich auf Informationen und Daten, die den Ursprung betreffen.</a:t>
            </a:r>
          </a:p>
          <a:p>
            <a:endParaRPr lang="de-DE"/>
          </a:p>
          <a:p>
            <a:r>
              <a:rPr lang="de-DE"/>
              <a:t>Je nach Art der Daten und Informationen können diese Daten durch Farmbesuche oder Fernerkundung erhoben werden. Zunehmend spielen aber auch </a:t>
            </a:r>
            <a:r>
              <a:rPr lang="de-DE" err="1"/>
              <a:t>Seonsoren</a:t>
            </a:r>
            <a:r>
              <a:rPr lang="de-DE"/>
              <a:t>, Internet of Things etc. eine Rolle. </a:t>
            </a:r>
            <a:r>
              <a:rPr lang="de-DE" err="1"/>
              <a:t>Darüberhinaus</a:t>
            </a:r>
            <a:r>
              <a:rPr lang="de-DE"/>
              <a:t> gibt es auch weitere Datenquellen, </a:t>
            </a:r>
            <a:r>
              <a:rPr lang="de-DE" err="1"/>
              <a:t>z.b.</a:t>
            </a:r>
            <a:r>
              <a:rPr lang="de-DE"/>
              <a:t> in der Form von Statistiken oder andere Offene Daten, die meist in aggregierter Form vorliegen</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327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Sind die Daten und Informationen überhaupt verfügbar?</a:t>
            </a:r>
          </a:p>
          <a:p>
            <a:r>
              <a:rPr lang="de-DE"/>
              <a:t>Wie glaubwürdig und wie aktuell sind die Informationen</a:t>
            </a:r>
          </a:p>
          <a:p>
            <a:r>
              <a:rPr lang="de-DE"/>
              <a:t>Datenerhebung über </a:t>
            </a:r>
            <a:r>
              <a:rPr lang="de-DE" err="1"/>
              <a:t>farm</a:t>
            </a:r>
            <a:r>
              <a:rPr lang="de-DE"/>
              <a:t> </a:t>
            </a:r>
            <a:r>
              <a:rPr lang="de-DE" err="1"/>
              <a:t>visits</a:t>
            </a:r>
            <a:r>
              <a:rPr lang="de-DE"/>
              <a:t> ist teuer</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C87711"/>
                </a:solidFill>
                <a:latin typeface="Pathway Gothic One" panose="02000506050000020004" pitchFamily="2" charset="77"/>
              </a:rPr>
              <a:t>Daten </a:t>
            </a:r>
            <a:r>
              <a:rPr lang="de-DE" sz="1200" err="1">
                <a:solidFill>
                  <a:srgbClr val="C87711"/>
                </a:solidFill>
                <a:latin typeface="Pathway Gothic One" panose="02000506050000020004" pitchFamily="2" charset="77"/>
              </a:rPr>
              <a:t>Inwertsetzen</a:t>
            </a:r>
            <a:r>
              <a:rPr lang="de-DE" sz="1200">
                <a:solidFill>
                  <a:srgbClr val="C87711"/>
                </a:solidFill>
                <a:latin typeface="Pathway Gothic One" panose="02000506050000020004" pitchFamily="2" charset="77"/>
              </a:rPr>
              <a:t> für Farmer </a:t>
            </a:r>
            <a:r>
              <a:rPr lang="de-DE" sz="1200" err="1">
                <a:solidFill>
                  <a:srgbClr val="C87711"/>
                </a:solidFill>
                <a:latin typeface="Pathway Gothic One" panose="02000506050000020004" pitchFamily="2" charset="77"/>
              </a:rPr>
              <a:t>services</a:t>
            </a:r>
            <a:r>
              <a:rPr lang="de-DE" sz="1200">
                <a:solidFill>
                  <a:srgbClr val="C87711"/>
                </a:solidFill>
                <a:latin typeface="Pathway Gothic One" panose="02000506050000020004" pitchFamily="2" charset="77"/>
              </a:rPr>
              <a:t> und andere Dienstleistungen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rgbClr val="C87711"/>
                </a:solidFill>
                <a:latin typeface="Pathway Gothic One" panose="02000506050000020004" pitchFamily="2" charset="77"/>
              </a:rPr>
              <a:t>Abhilfemaßnahmen, Verbesserungsmaßnahmen, etwa gezielte Trainings von Farmern</a:t>
            </a:r>
          </a:p>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76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Zurück zur Rückverfolgung. Die Realität ist natürlich äußerst komplexer</a:t>
            </a:r>
          </a:p>
          <a:p>
            <a:r>
              <a:rPr lang="de-DE"/>
              <a:t>Unterschiedliche Ursprunge, unterschiedliche Rohstoffe</a:t>
            </a:r>
          </a:p>
          <a:p>
            <a:r>
              <a:rPr lang="de-DE"/>
              <a:t>Referenz auf farmer-</a:t>
            </a:r>
            <a:r>
              <a:rPr lang="de-DE" err="1"/>
              <a:t>id</a:t>
            </a:r>
            <a:r>
              <a:rPr lang="de-DE"/>
              <a:t> oder geo-</a:t>
            </a:r>
            <a:r>
              <a:rPr lang="de-DE" err="1"/>
              <a:t>id</a:t>
            </a:r>
            <a:endParaRPr lang="de-DE"/>
          </a:p>
          <a:p>
            <a:r>
              <a:rPr lang="de-DE"/>
              <a:t>Chain-of-</a:t>
            </a:r>
            <a:r>
              <a:rPr lang="de-DE" err="1"/>
              <a:t>Custody</a:t>
            </a:r>
            <a:r>
              <a:rPr lang="de-DE"/>
              <a:t> Models: Massenbilanz, </a:t>
            </a:r>
            <a:r>
              <a:rPr lang="de-DE" err="1"/>
              <a:t>Segregated</a:t>
            </a:r>
            <a:r>
              <a:rPr lang="de-DE"/>
              <a:t>, Identity </a:t>
            </a:r>
            <a:r>
              <a:rPr lang="de-DE" err="1"/>
              <a:t>preserved</a:t>
            </a:r>
            <a:r>
              <a:rPr lang="de-DE"/>
              <a:t>, Information </a:t>
            </a:r>
            <a:r>
              <a:rPr lang="de-DE" err="1"/>
              <a:t>preserved</a:t>
            </a:r>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68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Binäre Information: </a:t>
            </a:r>
            <a:r>
              <a:rPr lang="de-DE" err="1"/>
              <a:t>entwaldung</a:t>
            </a:r>
            <a:r>
              <a:rPr lang="de-DE"/>
              <a:t> oder keine Entwaldung?</a:t>
            </a:r>
          </a:p>
          <a:p>
            <a:endParaRPr lang="de-DE"/>
          </a:p>
          <a:p>
            <a:r>
              <a:rPr lang="de-DE"/>
              <a:t>In der Regel wissen Sie es nicht so genau, nur ein gewisses Risiko besteht</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28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1" kern="1200">
                <a:solidFill>
                  <a:schemeClr val="tx1"/>
                </a:solidFill>
                <a:effectLst/>
                <a:latin typeface="+mn-lt"/>
                <a:ea typeface="+mn-ea"/>
                <a:cs typeface="+mn-cs"/>
              </a:rPr>
              <a:t>Planet images of the Republic of Congo show why forest degradation is difficult to monitor by satellite. The subtle impacts of selective logging can be seen in March, but the forest canopy closes again by June, erasing evidence of the disturbance that can be seen from satellites. Image © 2020 Planet Labs Inc</a:t>
            </a:r>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EFC88A-3F68-0947-B770-B27A090665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007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4.xml"/><Relationship Id="rId4" Type="http://schemas.openxmlformats.org/officeDocument/2006/relationships/image" Target="../media/image1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einzeilig ohne Bi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E980CF6-AB81-C04C-A14B-1CA73C24A0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2920" y="451644"/>
            <a:ext cx="1264037" cy="286329"/>
          </a:xfrm>
          <a:prstGeom prst="rect">
            <a:avLst/>
          </a:prstGeom>
        </p:spPr>
      </p:pic>
      <p:sp>
        <p:nvSpPr>
          <p:cNvPr id="3" name="Titel 2">
            <a:extLst>
              <a:ext uri="{FF2B5EF4-FFF2-40B4-BE49-F238E27FC236}">
                <a16:creationId xmlns:a16="http://schemas.microsoft.com/office/drawing/2014/main" id="{60CD0C06-7F0A-CE47-AD96-D86AD86C58A1}"/>
              </a:ext>
            </a:extLst>
          </p:cNvPr>
          <p:cNvSpPr>
            <a:spLocks noGrp="1"/>
          </p:cNvSpPr>
          <p:nvPr>
            <p:ph type="title" hasCustomPrompt="1"/>
          </p:nvPr>
        </p:nvSpPr>
        <p:spPr>
          <a:xfrm>
            <a:off x="1150938" y="1577975"/>
            <a:ext cx="6842125" cy="679843"/>
          </a:xfrm>
          <a:prstGeom prst="rect">
            <a:avLst/>
          </a:prstGeom>
        </p:spPr>
        <p:txBody>
          <a:bodyPr wrap="square">
            <a:normAutofit/>
          </a:bodyPr>
          <a:lstStyle/>
          <a:p>
            <a:r>
              <a:rPr lang="de-DE"/>
              <a:t>Mastertitelformat</a:t>
            </a:r>
            <a:br>
              <a:rPr lang="de-DE"/>
            </a:br>
            <a:endParaRPr lang="de-DE"/>
          </a:p>
        </p:txBody>
      </p:sp>
      <p:sp>
        <p:nvSpPr>
          <p:cNvPr id="6" name="Textplatzhalter 5">
            <a:extLst>
              <a:ext uri="{FF2B5EF4-FFF2-40B4-BE49-F238E27FC236}">
                <a16:creationId xmlns:a16="http://schemas.microsoft.com/office/drawing/2014/main" id="{BEA68489-D2A5-EA43-B5DB-4C489541F6FA}"/>
              </a:ext>
            </a:extLst>
          </p:cNvPr>
          <p:cNvSpPr>
            <a:spLocks noGrp="1"/>
          </p:cNvSpPr>
          <p:nvPr>
            <p:ph type="body" sz="quarter" idx="10" hasCustomPrompt="1"/>
          </p:nvPr>
        </p:nvSpPr>
        <p:spPr>
          <a:xfrm>
            <a:off x="3384976" y="2257818"/>
            <a:ext cx="2374048" cy="313932"/>
          </a:xfrm>
          <a:prstGeom prst="rect">
            <a:avLst/>
          </a:prstGeom>
        </p:spPr>
        <p:txBody>
          <a:bodyPr wrap="none">
            <a:spAutoFit/>
          </a:bodyPr>
          <a:lstStyle>
            <a:lvl1pPr>
              <a:defRPr sz="1400" baseline="0">
                <a:latin typeface="+mj-lt"/>
              </a:defRPr>
            </a:lvl1pPr>
          </a:lstStyle>
          <a:p>
            <a:r>
              <a:rPr lang="de-DE" sz="1600"/>
              <a:t>Untertitel | Autor | Datum</a:t>
            </a:r>
          </a:p>
        </p:txBody>
      </p:sp>
    </p:spTree>
    <p:extLst>
      <p:ext uri="{BB962C8B-B14F-4D97-AF65-F5344CB8AC3E}">
        <p14:creationId xmlns:p14="http://schemas.microsoft.com/office/powerpoint/2010/main" val="2619276693"/>
      </p:ext>
    </p:extLst>
  </p:cSld>
  <p:clrMapOvr>
    <a:masterClrMapping/>
  </p:clrMapOvr>
  <p:extLst>
    <p:ext uri="{DCECCB84-F9BA-43D5-87BE-67443E8EF086}">
      <p15:sldGuideLst xmlns:p15="http://schemas.microsoft.com/office/powerpoint/2012/main">
        <p15:guide id="1" orient="horz" pos="463" userDrawn="1">
          <p15:clr>
            <a:srgbClr val="FBAE40"/>
          </p15:clr>
        </p15:guide>
        <p15:guide id="2" pos="317" userDrawn="1">
          <p15:clr>
            <a:srgbClr val="FBAE40"/>
          </p15:clr>
        </p15:guide>
        <p15:guide id="3" orient="horz" pos="282" userDrawn="1">
          <p15:clr>
            <a:srgbClr val="FBAE40"/>
          </p15:clr>
        </p15:guide>
        <p15:guide id="4" orient="horz" pos="1620" userDrawn="1">
          <p15:clr>
            <a:srgbClr val="FBAE40"/>
          </p15:clr>
        </p15:guide>
        <p15:guide id="5" orient="horz" pos="62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lie_Logo_ohneSublin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DCDB227-C589-E443-B52C-261C1A201827}"/>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pic>
        <p:nvPicPr>
          <p:cNvPr id="10" name="Grafik 9">
            <a:extLst>
              <a:ext uri="{FF2B5EF4-FFF2-40B4-BE49-F238E27FC236}">
                <a16:creationId xmlns:a16="http://schemas.microsoft.com/office/drawing/2014/main" id="{87B24AC4-A501-8F43-9E92-2C09D839E5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6048"/>
          <a:stretch/>
        </p:blipFill>
        <p:spPr>
          <a:xfrm>
            <a:off x="502920" y="451644"/>
            <a:ext cx="555567" cy="286329"/>
          </a:xfrm>
          <a:prstGeom prst="rect">
            <a:avLst/>
          </a:prstGeom>
        </p:spPr>
      </p:pic>
    </p:spTree>
    <p:extLst>
      <p:ext uri="{BB962C8B-B14F-4D97-AF65-F5344CB8AC3E}">
        <p14:creationId xmlns:p14="http://schemas.microsoft.com/office/powerpoint/2010/main" val="166670907"/>
      </p:ext>
    </p:extLst>
  </p:cSld>
  <p:clrMapOvr>
    <a:masterClrMapping/>
  </p:clrMapOvr>
  <p:extLst>
    <p:ext uri="{DCECCB84-F9BA-43D5-87BE-67443E8EF086}">
      <p15:sldGuideLst xmlns:p15="http://schemas.microsoft.com/office/powerpoint/2012/main">
        <p15:guide id="1" orient="horz" pos="463">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binder">
    <p:bg>
      <p:bgPr>
        <a:gradFill>
          <a:gsLst>
            <a:gs pos="0">
              <a:srgbClr val="CED075"/>
            </a:gs>
            <a:gs pos="75000">
              <a:srgbClr val="9DA042"/>
            </a:gs>
          </a:gsLst>
          <a:lin ang="5400000" scaled="1"/>
        </a:gra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194E4CD-014A-F042-80E2-E1E632B020D4}"/>
              </a:ext>
            </a:extLst>
          </p:cNvPr>
          <p:cNvSpPr/>
          <p:nvPr userDrawn="1"/>
        </p:nvSpPr>
        <p:spPr>
          <a:xfrm>
            <a:off x="0" y="4005662"/>
            <a:ext cx="9144000" cy="1137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DF26B16C-8A56-AF44-87A0-3CD65DB1C50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47358" y="4243715"/>
            <a:ext cx="5049285" cy="661729"/>
          </a:xfrm>
          <a:prstGeom prst="rect">
            <a:avLst/>
          </a:prstGeom>
        </p:spPr>
      </p:pic>
    </p:spTree>
    <p:extLst>
      <p:ext uri="{BB962C8B-B14F-4D97-AF65-F5344CB8AC3E}">
        <p14:creationId xmlns:p14="http://schemas.microsoft.com/office/powerpoint/2010/main" val="160564910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p:bg>
      <p:bgPr>
        <a:gradFill>
          <a:gsLst>
            <a:gs pos="100000">
              <a:schemeClr val="bg1">
                <a:lumMod val="75000"/>
              </a:schemeClr>
            </a:gs>
            <a:gs pos="0">
              <a:schemeClr val="bg1">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4E46F5F-A7EC-1242-A722-629AF9DAB9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
          <a:stretch/>
        </p:blipFill>
        <p:spPr>
          <a:xfrm>
            <a:off x="2258684" y="1741057"/>
            <a:ext cx="4626631" cy="1047852"/>
          </a:xfrm>
          <a:prstGeom prst="rect">
            <a:avLst/>
          </a:prstGeom>
        </p:spPr>
      </p:pic>
    </p:spTree>
    <p:extLst>
      <p:ext uri="{BB962C8B-B14F-4D97-AF65-F5344CB8AC3E}">
        <p14:creationId xmlns:p14="http://schemas.microsoft.com/office/powerpoint/2010/main" val="173834395"/>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5537" y="1545636"/>
            <a:ext cx="7056784" cy="1512168"/>
          </a:xfrm>
        </p:spPr>
        <p:txBody>
          <a:bodyPr>
            <a:normAutofit/>
          </a:bodyPr>
          <a:lstStyle>
            <a:lvl1pPr algn="ctr">
              <a:defRPr sz="2400">
                <a:solidFill>
                  <a:srgbClr val="9B1335"/>
                </a:solidFill>
                <a:latin typeface="Open Sans Extrabold" pitchFamily="34" charset="0"/>
                <a:ea typeface="Open Sans Extrabold" pitchFamily="34" charset="0"/>
                <a:cs typeface="Open Sans Extrabold" pitchFamily="34" charset="0"/>
              </a:defRPr>
            </a:lvl1pPr>
          </a:lstStyle>
          <a:p>
            <a:r>
              <a:rPr lang="de-DE"/>
              <a:t>Mastertitelformat bearbeiten</a:t>
            </a:r>
          </a:p>
        </p:txBody>
      </p:sp>
      <p:sp>
        <p:nvSpPr>
          <p:cNvPr id="3" name="Untertitel 2"/>
          <p:cNvSpPr>
            <a:spLocks noGrp="1"/>
          </p:cNvSpPr>
          <p:nvPr>
            <p:ph type="subTitle" idx="1"/>
          </p:nvPr>
        </p:nvSpPr>
        <p:spPr>
          <a:xfrm>
            <a:off x="395537" y="3201516"/>
            <a:ext cx="7056784" cy="1314450"/>
          </a:xfrm>
          <a:noFill/>
        </p:spPr>
        <p:txBody>
          <a:bodyPr vert="horz" lIns="91440" tIns="45720" rIns="91440" bIns="45720" rtlCol="0">
            <a:normAutofit/>
          </a:bodyPr>
          <a:lstStyle>
            <a:lvl1pPr marL="0" indent="0" algn="ctr">
              <a:buNone/>
              <a:defRPr lang="de-DE" sz="2100">
                <a:solidFill>
                  <a:srgbClr val="789922"/>
                </a:solidFill>
                <a:latin typeface="Open Sans Semibold" pitchFamily="34" charset="0"/>
                <a:ea typeface="Open Sans Semibold" pitchFamily="34" charset="0"/>
                <a:cs typeface="Open Sans Semibold" pitchFamily="34" charset="0"/>
              </a:defRPr>
            </a:lvl1pPr>
          </a:lstStyle>
          <a:p>
            <a:pPr lvl="0"/>
            <a:r>
              <a:rPr lang="de-DE"/>
              <a:t>Master-Untertitelformat bearbeiten</a:t>
            </a:r>
          </a:p>
        </p:txBody>
      </p:sp>
      <p:sp>
        <p:nvSpPr>
          <p:cNvPr id="4" name="Foliennummernplatzhalter 3">
            <a:extLst>
              <a:ext uri="{FF2B5EF4-FFF2-40B4-BE49-F238E27FC236}">
                <a16:creationId xmlns:a16="http://schemas.microsoft.com/office/drawing/2014/main" id="{4F71B2D7-9FD4-4DD9-8D86-9ED974ED8912}"/>
              </a:ext>
            </a:extLst>
          </p:cNvPr>
          <p:cNvSpPr>
            <a:spLocks noGrp="1"/>
          </p:cNvSpPr>
          <p:nvPr>
            <p:ph type="sldNum" sz="quarter" idx="10"/>
          </p:nvPr>
        </p:nvSpPr>
        <p:spPr/>
        <p:txBody>
          <a:bodyPr/>
          <a:lstStyle/>
          <a:p>
            <a:fld id="{29356C70-5B14-4ECA-9F28-C89475D272A9}" type="slidenum">
              <a:rPr lang="de-DE" smtClean="0"/>
              <a:t>‹Nr.›</a:t>
            </a:fld>
            <a:endParaRPr lang="de-DE"/>
          </a:p>
        </p:txBody>
      </p:sp>
    </p:spTree>
    <p:extLst>
      <p:ext uri="{BB962C8B-B14F-4D97-AF65-F5344CB8AC3E}">
        <p14:creationId xmlns:p14="http://schemas.microsoft.com/office/powerpoint/2010/main" val="2644730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extplatzhalter 2"/>
          <p:cNvSpPr>
            <a:spLocks noGrp="1"/>
          </p:cNvSpPr>
          <p:nvPr>
            <p:ph idx="1"/>
          </p:nvPr>
        </p:nvSpPr>
        <p:spPr>
          <a:xfrm>
            <a:off x="457200" y="1707654"/>
            <a:ext cx="6635080" cy="2808312"/>
          </a:xfrm>
          <a:prstGeom prst="rect">
            <a:avLst/>
          </a:prstGeom>
          <a:noFill/>
        </p:spPr>
        <p:txBody>
          <a:bodyPr vert="horz" lIns="91440" tIns="45720" rIns="91440" bIns="45720" rtlCol="0">
            <a:normAutofit/>
          </a:bodyPr>
          <a:lstStyle>
            <a:lvl1pPr marL="0" indent="0">
              <a:buClr>
                <a:srgbClr val="789922"/>
              </a:buClr>
              <a:buFont typeface="Wingdings" panose="05000000000000000000" pitchFamily="2" charset="2"/>
              <a:buNone/>
              <a:defRPr>
                <a:solidFill>
                  <a:srgbClr val="673016"/>
                </a:solidFill>
              </a:defRPr>
            </a:lvl1pPr>
            <a:lvl2pPr marL="557185" indent="-214303">
              <a:buClr>
                <a:srgbClr val="789922"/>
              </a:buClr>
              <a:buFont typeface="Wingdings" panose="05000000000000000000" pitchFamily="2" charset="2"/>
              <a:buChar char="§"/>
              <a:defRPr/>
            </a:lvl2pPr>
            <a:lvl3pPr>
              <a:buClr>
                <a:srgbClr val="789922"/>
              </a:buClr>
              <a:defRPr/>
            </a:lvl3pPr>
            <a:lvl4pPr marL="1200090" indent="-171442">
              <a:buClr>
                <a:srgbClr val="789922"/>
              </a:buClr>
              <a:buFont typeface="Arial" panose="020B0604020202020204" pitchFamily="34" charset="0"/>
              <a:buChar char="•"/>
              <a:defRPr/>
            </a:lvl4pPr>
            <a:lvl5pPr marL="1542974" indent="-171442">
              <a:buClr>
                <a:srgbClr val="789922"/>
              </a:buClr>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 11"/>
          <p:cNvSpPr>
            <a:spLocks noGrp="1"/>
          </p:cNvSpPr>
          <p:nvPr>
            <p:ph type="title"/>
          </p:nvPr>
        </p:nvSpPr>
        <p:spPr/>
        <p:txBody>
          <a:bodyPr/>
          <a:lstStyle/>
          <a:p>
            <a:r>
              <a:rPr lang="de-DE"/>
              <a:t>Mastertitelformat bearbeiten</a:t>
            </a:r>
          </a:p>
        </p:txBody>
      </p:sp>
      <p:sp>
        <p:nvSpPr>
          <p:cNvPr id="2" name="Foliennummernplatzhalter 1">
            <a:extLst>
              <a:ext uri="{FF2B5EF4-FFF2-40B4-BE49-F238E27FC236}">
                <a16:creationId xmlns:a16="http://schemas.microsoft.com/office/drawing/2014/main" id="{0C4AE688-94E3-45F1-BD8A-47D0E946BC7D}"/>
              </a:ext>
            </a:extLst>
          </p:cNvPr>
          <p:cNvSpPr>
            <a:spLocks noGrp="1"/>
          </p:cNvSpPr>
          <p:nvPr>
            <p:ph type="sldNum" sz="quarter" idx="10"/>
          </p:nvPr>
        </p:nvSpPr>
        <p:spPr/>
        <p:txBody>
          <a:bodyPr/>
          <a:lstStyle/>
          <a:p>
            <a:fld id="{29356C70-5B14-4ECA-9F28-C89475D272A9}" type="slidenum">
              <a:rPr lang="de-DE" smtClean="0"/>
              <a:t>‹Nr.›</a:t>
            </a:fld>
            <a:endParaRPr lang="de-DE"/>
          </a:p>
        </p:txBody>
      </p:sp>
    </p:spTree>
    <p:extLst>
      <p:ext uri="{BB962C8B-B14F-4D97-AF65-F5344CB8AC3E}">
        <p14:creationId xmlns:p14="http://schemas.microsoft.com/office/powerpoint/2010/main" val="2971199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5537" y="1545636"/>
            <a:ext cx="7056784" cy="1512168"/>
          </a:xfrm>
        </p:spPr>
        <p:txBody>
          <a:bodyPr>
            <a:normAutofit/>
          </a:bodyPr>
          <a:lstStyle>
            <a:lvl1pPr algn="ctr">
              <a:defRPr sz="2400">
                <a:solidFill>
                  <a:srgbClr val="9B1335"/>
                </a:solidFill>
                <a:latin typeface="Open Sans Extrabold" pitchFamily="34" charset="0"/>
                <a:ea typeface="Open Sans Extrabold" pitchFamily="34" charset="0"/>
                <a:cs typeface="Open Sans Extrabold" pitchFamily="34" charset="0"/>
              </a:defRPr>
            </a:lvl1pPr>
          </a:lstStyle>
          <a:p>
            <a:r>
              <a:rPr lang="de-DE"/>
              <a:t>Mastertitelformat bearbeiten</a:t>
            </a:r>
          </a:p>
        </p:txBody>
      </p:sp>
      <p:sp>
        <p:nvSpPr>
          <p:cNvPr id="3" name="Untertitel 2"/>
          <p:cNvSpPr>
            <a:spLocks noGrp="1"/>
          </p:cNvSpPr>
          <p:nvPr>
            <p:ph type="subTitle" idx="1"/>
          </p:nvPr>
        </p:nvSpPr>
        <p:spPr>
          <a:xfrm>
            <a:off x="395537" y="3201516"/>
            <a:ext cx="7056784" cy="1314450"/>
          </a:xfrm>
          <a:noFill/>
        </p:spPr>
        <p:txBody>
          <a:bodyPr vert="horz" lIns="91440" tIns="45720" rIns="91440" bIns="45720" rtlCol="0">
            <a:normAutofit/>
          </a:bodyPr>
          <a:lstStyle>
            <a:lvl1pPr marL="0" indent="0" algn="ctr">
              <a:buNone/>
              <a:defRPr lang="de-DE" sz="2100">
                <a:solidFill>
                  <a:srgbClr val="789922"/>
                </a:solidFill>
                <a:latin typeface="Open Sans Semibold" pitchFamily="34" charset="0"/>
                <a:ea typeface="Open Sans Semibold" pitchFamily="34" charset="0"/>
                <a:cs typeface="Open Sans Semibold" pitchFamily="34" charset="0"/>
              </a:defRPr>
            </a:lvl1pPr>
          </a:lstStyle>
          <a:p>
            <a:pPr lvl="0"/>
            <a:r>
              <a:rPr lang="de-DE"/>
              <a:t>Master-Untertitelformat bearbeiten</a:t>
            </a:r>
          </a:p>
        </p:txBody>
      </p:sp>
      <p:sp>
        <p:nvSpPr>
          <p:cNvPr id="4" name="Foliennummernplatzhalter 3">
            <a:extLst>
              <a:ext uri="{FF2B5EF4-FFF2-40B4-BE49-F238E27FC236}">
                <a16:creationId xmlns:a16="http://schemas.microsoft.com/office/drawing/2014/main" id="{4F71B2D7-9FD4-4DD9-8D86-9ED974ED8912}"/>
              </a:ext>
            </a:extLst>
          </p:cNvPr>
          <p:cNvSpPr>
            <a:spLocks noGrp="1"/>
          </p:cNvSpPr>
          <p:nvPr>
            <p:ph type="sldNum" sz="quarter" idx="10"/>
          </p:nvPr>
        </p:nvSpPr>
        <p:spPr/>
        <p:txBody>
          <a:bodyPr/>
          <a:lstStyle/>
          <a:p>
            <a:fld id="{29356C70-5B14-4ECA-9F28-C89475D272A9}" type="slidenum">
              <a:rPr lang="de-DE" smtClean="0"/>
              <a:t>‹Nr.›</a:t>
            </a:fld>
            <a:endParaRPr lang="de-DE"/>
          </a:p>
        </p:txBody>
      </p:sp>
    </p:spTree>
    <p:extLst>
      <p:ext uri="{BB962C8B-B14F-4D97-AF65-F5344CB8AC3E}">
        <p14:creationId xmlns:p14="http://schemas.microsoft.com/office/powerpoint/2010/main" val="2158351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extplatzhalter 2"/>
          <p:cNvSpPr>
            <a:spLocks noGrp="1"/>
          </p:cNvSpPr>
          <p:nvPr>
            <p:ph idx="1"/>
          </p:nvPr>
        </p:nvSpPr>
        <p:spPr>
          <a:xfrm>
            <a:off x="457200" y="1707654"/>
            <a:ext cx="6635080" cy="2808312"/>
          </a:xfrm>
          <a:prstGeom prst="rect">
            <a:avLst/>
          </a:prstGeom>
          <a:noFill/>
        </p:spPr>
        <p:txBody>
          <a:bodyPr vert="horz" lIns="91440" tIns="45720" rIns="91440" bIns="45720" rtlCol="0">
            <a:normAutofit/>
          </a:bodyPr>
          <a:lstStyle>
            <a:lvl1pPr marL="0" indent="0">
              <a:buClr>
                <a:srgbClr val="789922"/>
              </a:buClr>
              <a:buFont typeface="Wingdings" panose="05000000000000000000" pitchFamily="2" charset="2"/>
              <a:buNone/>
              <a:defRPr>
                <a:solidFill>
                  <a:srgbClr val="673016"/>
                </a:solidFill>
              </a:defRPr>
            </a:lvl1pPr>
            <a:lvl2pPr marL="557185" indent="-214303">
              <a:buClr>
                <a:srgbClr val="789922"/>
              </a:buClr>
              <a:buFont typeface="Wingdings" panose="05000000000000000000" pitchFamily="2" charset="2"/>
              <a:buChar char="§"/>
              <a:defRPr/>
            </a:lvl2pPr>
            <a:lvl3pPr>
              <a:buClr>
                <a:srgbClr val="789922"/>
              </a:buClr>
              <a:defRPr/>
            </a:lvl3pPr>
            <a:lvl4pPr marL="1200090" indent="-171442">
              <a:buClr>
                <a:srgbClr val="789922"/>
              </a:buClr>
              <a:buFont typeface="Arial" panose="020B0604020202020204" pitchFamily="34" charset="0"/>
              <a:buChar char="•"/>
              <a:defRPr/>
            </a:lvl4pPr>
            <a:lvl5pPr marL="1542974" indent="-171442">
              <a:buClr>
                <a:srgbClr val="789922"/>
              </a:buClr>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 11"/>
          <p:cNvSpPr>
            <a:spLocks noGrp="1"/>
          </p:cNvSpPr>
          <p:nvPr>
            <p:ph type="title"/>
          </p:nvPr>
        </p:nvSpPr>
        <p:spPr/>
        <p:txBody>
          <a:bodyPr/>
          <a:lstStyle/>
          <a:p>
            <a:r>
              <a:rPr lang="de-DE"/>
              <a:t>Mastertitelformat bearbeiten</a:t>
            </a:r>
          </a:p>
        </p:txBody>
      </p:sp>
      <p:sp>
        <p:nvSpPr>
          <p:cNvPr id="2" name="Foliennummernplatzhalter 1">
            <a:extLst>
              <a:ext uri="{FF2B5EF4-FFF2-40B4-BE49-F238E27FC236}">
                <a16:creationId xmlns:a16="http://schemas.microsoft.com/office/drawing/2014/main" id="{0C4AE688-94E3-45F1-BD8A-47D0E946BC7D}"/>
              </a:ext>
            </a:extLst>
          </p:cNvPr>
          <p:cNvSpPr>
            <a:spLocks noGrp="1"/>
          </p:cNvSpPr>
          <p:nvPr>
            <p:ph type="sldNum" sz="quarter" idx="10"/>
          </p:nvPr>
        </p:nvSpPr>
        <p:spPr/>
        <p:txBody>
          <a:bodyPr/>
          <a:lstStyle/>
          <a:p>
            <a:fld id="{29356C70-5B14-4ECA-9F28-C89475D272A9}" type="slidenum">
              <a:rPr lang="de-DE" smtClean="0"/>
              <a:t>‹Nr.›</a:t>
            </a:fld>
            <a:endParaRPr lang="de-DE"/>
          </a:p>
        </p:txBody>
      </p:sp>
    </p:spTree>
    <p:extLst>
      <p:ext uri="{BB962C8B-B14F-4D97-AF65-F5344CB8AC3E}">
        <p14:creationId xmlns:p14="http://schemas.microsoft.com/office/powerpoint/2010/main" val="4254525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einzeilig ohne Bi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E980CF6-AB81-C04C-A14B-1CA73C24A0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920" y="451644"/>
            <a:ext cx="1264037" cy="286329"/>
          </a:xfrm>
          <a:prstGeom prst="rect">
            <a:avLst/>
          </a:prstGeom>
        </p:spPr>
      </p:pic>
    </p:spTree>
    <p:extLst>
      <p:ext uri="{BB962C8B-B14F-4D97-AF65-F5344CB8AC3E}">
        <p14:creationId xmlns:p14="http://schemas.microsoft.com/office/powerpoint/2010/main" val="1214894037"/>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zweizeilig auf Hintergrund">
    <p:bg>
      <p:bgPr>
        <a:gradFill>
          <a:gsLst>
            <a:gs pos="0">
              <a:srgbClr val="CED075"/>
            </a:gs>
            <a:gs pos="100000">
              <a:srgbClr val="9DA042"/>
            </a:gs>
          </a:gsLst>
          <a:lin ang="5400000" scaled="1"/>
        </a:gra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9247E0D-1393-F747-B3AF-BA013B9B4C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920" y="451644"/>
            <a:ext cx="1262850" cy="286060"/>
          </a:xfrm>
          <a:prstGeom prst="rect">
            <a:avLst/>
          </a:prstGeom>
        </p:spPr>
      </p:pic>
    </p:spTree>
    <p:extLst>
      <p:ext uri="{BB962C8B-B14F-4D97-AF65-F5344CB8AC3E}">
        <p14:creationId xmlns:p14="http://schemas.microsoft.com/office/powerpoint/2010/main" val="356669693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einzeilig mit Bild">
    <p:bg>
      <p:bgPr>
        <a:gradFill>
          <a:gsLst>
            <a:gs pos="0">
              <a:srgbClr val="CED075"/>
            </a:gs>
            <a:gs pos="100000">
              <a:srgbClr val="9DA042"/>
            </a:gs>
          </a:gsLst>
          <a:lin ang="5400000" scaled="1"/>
        </a:gradFill>
        <a:effectLst/>
      </p:bgPr>
    </p:bg>
    <p:spTree>
      <p:nvGrpSpPr>
        <p:cNvPr id="1" name=""/>
        <p:cNvGrpSpPr/>
        <p:nvPr/>
      </p:nvGrpSpPr>
      <p:grpSpPr>
        <a:xfrm>
          <a:off x="0" y="0"/>
          <a:ext cx="0" cy="0"/>
          <a:chOff x="0" y="0"/>
          <a:chExt cx="0" cy="0"/>
        </a:xfrm>
      </p:grpSpPr>
      <p:sp>
        <p:nvSpPr>
          <p:cNvPr id="8" name="Untertitel 2">
            <a:extLst>
              <a:ext uri="{FF2B5EF4-FFF2-40B4-BE49-F238E27FC236}">
                <a16:creationId xmlns:a16="http://schemas.microsoft.com/office/drawing/2014/main" id="{F0AF9FED-93F5-1B47-925D-2A6D37468A4D}"/>
              </a:ext>
            </a:extLst>
          </p:cNvPr>
          <p:cNvSpPr>
            <a:spLocks noGrp="1"/>
          </p:cNvSpPr>
          <p:nvPr>
            <p:ph type="subTitle" idx="4294967295"/>
          </p:nvPr>
        </p:nvSpPr>
        <p:spPr>
          <a:xfrm>
            <a:off x="1150938" y="3051850"/>
            <a:ext cx="6858000" cy="1260213"/>
          </a:xfrm>
          <a:prstGeom prst="rect">
            <a:avLst/>
          </a:prstGeom>
        </p:spPr>
        <p:txBody>
          <a:bodyPr>
            <a:normAutofit/>
          </a:bodyPr>
          <a:lstStyle/>
          <a:p>
            <a:pPr marL="0" indent="0" algn="ctr">
              <a:buNone/>
            </a:pPr>
            <a:r>
              <a:rPr lang="de-DE" sz="1200">
                <a:solidFill>
                  <a:schemeClr val="bg1"/>
                </a:solidFill>
                <a:latin typeface="Open Sans" panose="020B0606030504020204" pitchFamily="34" charset="0"/>
                <a:ea typeface="Open Sans" panose="020B0606030504020204" pitchFamily="34" charset="0"/>
                <a:cs typeface="Open Sans" panose="020B0606030504020204" pitchFamily="34" charset="0"/>
              </a:rPr>
              <a:t>Untertitel | Autor | Datum</a:t>
            </a:r>
          </a:p>
        </p:txBody>
      </p:sp>
      <p:pic>
        <p:nvPicPr>
          <p:cNvPr id="14" name="Grafik 13">
            <a:extLst>
              <a:ext uri="{FF2B5EF4-FFF2-40B4-BE49-F238E27FC236}">
                <a16:creationId xmlns:a16="http://schemas.microsoft.com/office/drawing/2014/main" id="{89247E0D-1393-F747-B3AF-BA013B9B4C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920" y="451644"/>
            <a:ext cx="1262850" cy="286060"/>
          </a:xfrm>
          <a:prstGeom prst="rect">
            <a:avLst/>
          </a:prstGeom>
        </p:spPr>
      </p:pic>
      <p:pic>
        <p:nvPicPr>
          <p:cNvPr id="5" name="Grafik 4" descr="Ein Bild, das Baum, Person, draußen, Mann enthält.&#10;&#10;Automatisch generierte Beschreibung">
            <a:extLst>
              <a:ext uri="{FF2B5EF4-FFF2-40B4-BE49-F238E27FC236}">
                <a16:creationId xmlns:a16="http://schemas.microsoft.com/office/drawing/2014/main" id="{EAACF4AF-1263-AB47-A153-480ACEC34846}"/>
              </a:ext>
            </a:extLst>
          </p:cNvPr>
          <p:cNvPicPr>
            <a:picLocks noChangeAspect="1"/>
          </p:cNvPicPr>
          <p:nvPr userDrawn="1"/>
        </p:nvPicPr>
        <p:blipFill>
          <a:blip r:embed="rId4"/>
          <a:stretch>
            <a:fillRect/>
          </a:stretch>
        </p:blipFill>
        <p:spPr>
          <a:xfrm>
            <a:off x="0" y="2571750"/>
            <a:ext cx="9144000" cy="3009781"/>
          </a:xfrm>
          <a:prstGeom prst="rect">
            <a:avLst/>
          </a:prstGeom>
        </p:spPr>
      </p:pic>
    </p:spTree>
    <p:extLst>
      <p:ext uri="{BB962C8B-B14F-4D97-AF65-F5344CB8AC3E}">
        <p14:creationId xmlns:p14="http://schemas.microsoft.com/office/powerpoint/2010/main" val="3532447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zweizeilig ohne Bi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E980CF6-AB81-C04C-A14B-1CA73C24A0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2920" y="451644"/>
            <a:ext cx="1264037" cy="286329"/>
          </a:xfrm>
          <a:prstGeom prst="rect">
            <a:avLst/>
          </a:prstGeom>
        </p:spPr>
      </p:pic>
      <p:sp>
        <p:nvSpPr>
          <p:cNvPr id="3" name="Titel 2">
            <a:extLst>
              <a:ext uri="{FF2B5EF4-FFF2-40B4-BE49-F238E27FC236}">
                <a16:creationId xmlns:a16="http://schemas.microsoft.com/office/drawing/2014/main" id="{60CD0C06-7F0A-CE47-AD96-D86AD86C58A1}"/>
              </a:ext>
            </a:extLst>
          </p:cNvPr>
          <p:cNvSpPr>
            <a:spLocks noGrp="1"/>
          </p:cNvSpPr>
          <p:nvPr>
            <p:ph type="title"/>
          </p:nvPr>
        </p:nvSpPr>
        <p:spPr>
          <a:xfrm>
            <a:off x="1150938" y="1577975"/>
            <a:ext cx="6842125" cy="1138238"/>
          </a:xfrm>
          <a:prstGeom prst="rect">
            <a:avLst/>
          </a:prstGeom>
        </p:spPr>
        <p:txBody>
          <a:bodyPr wrap="square">
            <a:normAutofit/>
          </a:bodyPr>
          <a:lstStyle>
            <a:lvl1pPr>
              <a:lnSpc>
                <a:spcPct val="80000"/>
              </a:lnSpc>
              <a:defRPr/>
            </a:lvl1pPr>
          </a:lstStyle>
          <a:p>
            <a:r>
              <a:rPr lang="de-DE"/>
              <a:t>Mastertitelformat</a:t>
            </a:r>
          </a:p>
        </p:txBody>
      </p:sp>
      <p:sp>
        <p:nvSpPr>
          <p:cNvPr id="6" name="Textplatzhalter 5">
            <a:extLst>
              <a:ext uri="{FF2B5EF4-FFF2-40B4-BE49-F238E27FC236}">
                <a16:creationId xmlns:a16="http://schemas.microsoft.com/office/drawing/2014/main" id="{BEA68489-D2A5-EA43-B5DB-4C489541F6FA}"/>
              </a:ext>
            </a:extLst>
          </p:cNvPr>
          <p:cNvSpPr>
            <a:spLocks noGrp="1"/>
          </p:cNvSpPr>
          <p:nvPr>
            <p:ph type="body" sz="quarter" idx="10" hasCustomPrompt="1"/>
          </p:nvPr>
        </p:nvSpPr>
        <p:spPr>
          <a:xfrm>
            <a:off x="3384976" y="2716213"/>
            <a:ext cx="2374048" cy="313932"/>
          </a:xfrm>
          <a:prstGeom prst="rect">
            <a:avLst/>
          </a:prstGeom>
        </p:spPr>
        <p:txBody>
          <a:bodyPr wrap="square">
            <a:normAutofit/>
          </a:bodyPr>
          <a:lstStyle>
            <a:lvl1pPr>
              <a:defRPr sz="1400" baseline="0">
                <a:latin typeface="+mj-lt"/>
              </a:defRPr>
            </a:lvl1pPr>
          </a:lstStyle>
          <a:p>
            <a:r>
              <a:rPr lang="de-DE" sz="1600"/>
              <a:t>Untertitel | Autor | Datum</a:t>
            </a:r>
          </a:p>
        </p:txBody>
      </p:sp>
    </p:spTree>
    <p:extLst>
      <p:ext uri="{BB962C8B-B14F-4D97-AF65-F5344CB8AC3E}">
        <p14:creationId xmlns:p14="http://schemas.microsoft.com/office/powerpoint/2010/main" val="837474514"/>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folie mit Bild oben und 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70F5437-82E3-3E44-B1AF-2AA56C38BB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2571750"/>
          </a:xfrm>
          <a:prstGeom prst="rect">
            <a:avLst/>
          </a:prstGeom>
        </p:spPr>
      </p:pic>
      <p:sp>
        <p:nvSpPr>
          <p:cNvPr id="10" name="Rechteck 1">
            <a:extLst>
              <a:ext uri="{FF2B5EF4-FFF2-40B4-BE49-F238E27FC236}">
                <a16:creationId xmlns:a16="http://schemas.microsoft.com/office/drawing/2014/main" id="{3FA965A3-0A26-3341-ABFF-C8DFE5BF4424}"/>
              </a:ext>
            </a:extLst>
          </p:cNvPr>
          <p:cNvSpPr/>
          <p:nvPr userDrawn="1"/>
        </p:nvSpPr>
        <p:spPr>
          <a:xfrm rot="21398060">
            <a:off x="-34198" y="2226531"/>
            <a:ext cx="9208480" cy="624735"/>
          </a:xfrm>
          <a:custGeom>
            <a:avLst/>
            <a:gdLst>
              <a:gd name="connsiteX0" fmla="*/ 0 w 10295122"/>
              <a:gd name="connsiteY0" fmla="*/ 0 h 603739"/>
              <a:gd name="connsiteX1" fmla="*/ 10295122 w 10295122"/>
              <a:gd name="connsiteY1" fmla="*/ 0 h 603739"/>
              <a:gd name="connsiteX2" fmla="*/ 10295122 w 10295122"/>
              <a:gd name="connsiteY2" fmla="*/ 603739 h 603739"/>
              <a:gd name="connsiteX3" fmla="*/ 0 w 10295122"/>
              <a:gd name="connsiteY3" fmla="*/ 603739 h 603739"/>
              <a:gd name="connsiteX4" fmla="*/ 0 w 10295122"/>
              <a:gd name="connsiteY4" fmla="*/ 0 h 603739"/>
              <a:gd name="connsiteX0" fmla="*/ 0 w 10295122"/>
              <a:gd name="connsiteY0" fmla="*/ 0 h 603739"/>
              <a:gd name="connsiteX1" fmla="*/ 10295122 w 10295122"/>
              <a:gd name="connsiteY1" fmla="*/ 0 h 603739"/>
              <a:gd name="connsiteX2" fmla="*/ 9854889 w 10295122"/>
              <a:gd name="connsiteY2" fmla="*/ 601336 h 603739"/>
              <a:gd name="connsiteX3" fmla="*/ 0 w 10295122"/>
              <a:gd name="connsiteY3" fmla="*/ 603739 h 603739"/>
              <a:gd name="connsiteX4" fmla="*/ 0 w 10295122"/>
              <a:gd name="connsiteY4" fmla="*/ 0 h 603739"/>
              <a:gd name="connsiteX0" fmla="*/ 0 w 9900668"/>
              <a:gd name="connsiteY0" fmla="*/ 0 h 603739"/>
              <a:gd name="connsiteX1" fmla="*/ 9900668 w 9900668"/>
              <a:gd name="connsiteY1" fmla="*/ 17904 h 603739"/>
              <a:gd name="connsiteX2" fmla="*/ 9854889 w 9900668"/>
              <a:gd name="connsiteY2" fmla="*/ 601336 h 603739"/>
              <a:gd name="connsiteX3" fmla="*/ 0 w 9900668"/>
              <a:gd name="connsiteY3" fmla="*/ 603739 h 603739"/>
              <a:gd name="connsiteX4" fmla="*/ 0 w 9900668"/>
              <a:gd name="connsiteY4" fmla="*/ 0 h 603739"/>
              <a:gd name="connsiteX0" fmla="*/ 0 w 9900668"/>
              <a:gd name="connsiteY0" fmla="*/ 0 h 603739"/>
              <a:gd name="connsiteX1" fmla="*/ 9900668 w 9900668"/>
              <a:gd name="connsiteY1" fmla="*/ 17904 h 603739"/>
              <a:gd name="connsiteX2" fmla="*/ 9866591 w 9900668"/>
              <a:gd name="connsiteY2" fmla="*/ 602024 h 603739"/>
              <a:gd name="connsiteX3" fmla="*/ 0 w 9900668"/>
              <a:gd name="connsiteY3" fmla="*/ 603739 h 603739"/>
              <a:gd name="connsiteX4" fmla="*/ 0 w 9900668"/>
              <a:gd name="connsiteY4" fmla="*/ 0 h 603739"/>
              <a:gd name="connsiteX0" fmla="*/ 0 w 9900668"/>
              <a:gd name="connsiteY0" fmla="*/ 0 h 605105"/>
              <a:gd name="connsiteX1" fmla="*/ 9900668 w 9900668"/>
              <a:gd name="connsiteY1" fmla="*/ 17904 h 605105"/>
              <a:gd name="connsiteX2" fmla="*/ 9866591 w 9900668"/>
              <a:gd name="connsiteY2" fmla="*/ 602024 h 605105"/>
              <a:gd name="connsiteX3" fmla="*/ 722134 w 9900668"/>
              <a:gd name="connsiteY3" fmla="*/ 605105 h 605105"/>
              <a:gd name="connsiteX4" fmla="*/ 0 w 9900668"/>
              <a:gd name="connsiteY4" fmla="*/ 0 h 605105"/>
              <a:gd name="connsiteX0" fmla="*/ 12392 w 9178534"/>
              <a:gd name="connsiteY0" fmla="*/ 0 h 614753"/>
              <a:gd name="connsiteX1" fmla="*/ 9178534 w 9178534"/>
              <a:gd name="connsiteY1" fmla="*/ 27552 h 614753"/>
              <a:gd name="connsiteX2" fmla="*/ 9144457 w 9178534"/>
              <a:gd name="connsiteY2" fmla="*/ 611672 h 614753"/>
              <a:gd name="connsiteX3" fmla="*/ 0 w 9178534"/>
              <a:gd name="connsiteY3" fmla="*/ 614753 h 614753"/>
              <a:gd name="connsiteX4" fmla="*/ 12392 w 9178534"/>
              <a:gd name="connsiteY4" fmla="*/ 0 h 614753"/>
              <a:gd name="connsiteX0" fmla="*/ 42338 w 9208480"/>
              <a:gd name="connsiteY0" fmla="*/ 0 h 624735"/>
              <a:gd name="connsiteX1" fmla="*/ 9208480 w 9208480"/>
              <a:gd name="connsiteY1" fmla="*/ 27552 h 624735"/>
              <a:gd name="connsiteX2" fmla="*/ 9174403 w 9208480"/>
              <a:gd name="connsiteY2" fmla="*/ 611672 h 624735"/>
              <a:gd name="connsiteX3" fmla="*/ 0 w 9208480"/>
              <a:gd name="connsiteY3" fmla="*/ 624735 h 624735"/>
              <a:gd name="connsiteX4" fmla="*/ 42338 w 9208480"/>
              <a:gd name="connsiteY4" fmla="*/ 0 h 62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8480" h="624735">
                <a:moveTo>
                  <a:pt x="42338" y="0"/>
                </a:moveTo>
                <a:lnTo>
                  <a:pt x="9208480" y="27552"/>
                </a:lnTo>
                <a:lnTo>
                  <a:pt x="9174403" y="611672"/>
                </a:lnTo>
                <a:lnTo>
                  <a:pt x="0" y="624735"/>
                </a:lnTo>
                <a:lnTo>
                  <a:pt x="4233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5B05C9D2-BDFA-5E4B-9D63-6939D45D6A3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7323"/>
          <a:stretch/>
        </p:blipFill>
        <p:spPr>
          <a:xfrm>
            <a:off x="502920" y="451644"/>
            <a:ext cx="538942" cy="286060"/>
          </a:xfrm>
          <a:prstGeom prst="rect">
            <a:avLst/>
          </a:prstGeom>
        </p:spPr>
      </p:pic>
      <p:sp>
        <p:nvSpPr>
          <p:cNvPr id="7" name="Oval 6">
            <a:extLst>
              <a:ext uri="{FF2B5EF4-FFF2-40B4-BE49-F238E27FC236}">
                <a16:creationId xmlns:a16="http://schemas.microsoft.com/office/drawing/2014/main" id="{23BA782B-8373-6C40-95EB-A0FD4543350A}"/>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870822408"/>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folie mit Bild unte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4052CF-BA66-9E43-A462-2B42489028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8956"/>
            <a:ext cx="9144000" cy="3084544"/>
          </a:xfrm>
          <a:prstGeom prst="rect">
            <a:avLst/>
          </a:prstGeom>
        </p:spPr>
      </p:pic>
      <p:sp>
        <p:nvSpPr>
          <p:cNvPr id="11" name="Rechteck 1">
            <a:extLst>
              <a:ext uri="{FF2B5EF4-FFF2-40B4-BE49-F238E27FC236}">
                <a16:creationId xmlns:a16="http://schemas.microsoft.com/office/drawing/2014/main" id="{0AB3D412-CFC9-2743-9983-562DF7B37D97}"/>
              </a:ext>
            </a:extLst>
          </p:cNvPr>
          <p:cNvSpPr/>
          <p:nvPr userDrawn="1"/>
        </p:nvSpPr>
        <p:spPr>
          <a:xfrm rot="21398060">
            <a:off x="-34198" y="1738333"/>
            <a:ext cx="9208480" cy="624735"/>
          </a:xfrm>
          <a:custGeom>
            <a:avLst/>
            <a:gdLst>
              <a:gd name="connsiteX0" fmla="*/ 0 w 10295122"/>
              <a:gd name="connsiteY0" fmla="*/ 0 h 603739"/>
              <a:gd name="connsiteX1" fmla="*/ 10295122 w 10295122"/>
              <a:gd name="connsiteY1" fmla="*/ 0 h 603739"/>
              <a:gd name="connsiteX2" fmla="*/ 10295122 w 10295122"/>
              <a:gd name="connsiteY2" fmla="*/ 603739 h 603739"/>
              <a:gd name="connsiteX3" fmla="*/ 0 w 10295122"/>
              <a:gd name="connsiteY3" fmla="*/ 603739 h 603739"/>
              <a:gd name="connsiteX4" fmla="*/ 0 w 10295122"/>
              <a:gd name="connsiteY4" fmla="*/ 0 h 603739"/>
              <a:gd name="connsiteX0" fmla="*/ 0 w 10295122"/>
              <a:gd name="connsiteY0" fmla="*/ 0 h 603739"/>
              <a:gd name="connsiteX1" fmla="*/ 10295122 w 10295122"/>
              <a:gd name="connsiteY1" fmla="*/ 0 h 603739"/>
              <a:gd name="connsiteX2" fmla="*/ 9854889 w 10295122"/>
              <a:gd name="connsiteY2" fmla="*/ 601336 h 603739"/>
              <a:gd name="connsiteX3" fmla="*/ 0 w 10295122"/>
              <a:gd name="connsiteY3" fmla="*/ 603739 h 603739"/>
              <a:gd name="connsiteX4" fmla="*/ 0 w 10295122"/>
              <a:gd name="connsiteY4" fmla="*/ 0 h 603739"/>
              <a:gd name="connsiteX0" fmla="*/ 0 w 9900668"/>
              <a:gd name="connsiteY0" fmla="*/ 0 h 603739"/>
              <a:gd name="connsiteX1" fmla="*/ 9900668 w 9900668"/>
              <a:gd name="connsiteY1" fmla="*/ 17904 h 603739"/>
              <a:gd name="connsiteX2" fmla="*/ 9854889 w 9900668"/>
              <a:gd name="connsiteY2" fmla="*/ 601336 h 603739"/>
              <a:gd name="connsiteX3" fmla="*/ 0 w 9900668"/>
              <a:gd name="connsiteY3" fmla="*/ 603739 h 603739"/>
              <a:gd name="connsiteX4" fmla="*/ 0 w 9900668"/>
              <a:gd name="connsiteY4" fmla="*/ 0 h 603739"/>
              <a:gd name="connsiteX0" fmla="*/ 0 w 9900668"/>
              <a:gd name="connsiteY0" fmla="*/ 0 h 603739"/>
              <a:gd name="connsiteX1" fmla="*/ 9900668 w 9900668"/>
              <a:gd name="connsiteY1" fmla="*/ 17904 h 603739"/>
              <a:gd name="connsiteX2" fmla="*/ 9866591 w 9900668"/>
              <a:gd name="connsiteY2" fmla="*/ 602024 h 603739"/>
              <a:gd name="connsiteX3" fmla="*/ 0 w 9900668"/>
              <a:gd name="connsiteY3" fmla="*/ 603739 h 603739"/>
              <a:gd name="connsiteX4" fmla="*/ 0 w 9900668"/>
              <a:gd name="connsiteY4" fmla="*/ 0 h 603739"/>
              <a:gd name="connsiteX0" fmla="*/ 0 w 9900668"/>
              <a:gd name="connsiteY0" fmla="*/ 0 h 605105"/>
              <a:gd name="connsiteX1" fmla="*/ 9900668 w 9900668"/>
              <a:gd name="connsiteY1" fmla="*/ 17904 h 605105"/>
              <a:gd name="connsiteX2" fmla="*/ 9866591 w 9900668"/>
              <a:gd name="connsiteY2" fmla="*/ 602024 h 605105"/>
              <a:gd name="connsiteX3" fmla="*/ 722134 w 9900668"/>
              <a:gd name="connsiteY3" fmla="*/ 605105 h 605105"/>
              <a:gd name="connsiteX4" fmla="*/ 0 w 9900668"/>
              <a:gd name="connsiteY4" fmla="*/ 0 h 605105"/>
              <a:gd name="connsiteX0" fmla="*/ 12392 w 9178534"/>
              <a:gd name="connsiteY0" fmla="*/ 0 h 614753"/>
              <a:gd name="connsiteX1" fmla="*/ 9178534 w 9178534"/>
              <a:gd name="connsiteY1" fmla="*/ 27552 h 614753"/>
              <a:gd name="connsiteX2" fmla="*/ 9144457 w 9178534"/>
              <a:gd name="connsiteY2" fmla="*/ 611672 h 614753"/>
              <a:gd name="connsiteX3" fmla="*/ 0 w 9178534"/>
              <a:gd name="connsiteY3" fmla="*/ 614753 h 614753"/>
              <a:gd name="connsiteX4" fmla="*/ 12392 w 9178534"/>
              <a:gd name="connsiteY4" fmla="*/ 0 h 614753"/>
              <a:gd name="connsiteX0" fmla="*/ 42338 w 9208480"/>
              <a:gd name="connsiteY0" fmla="*/ 0 h 624735"/>
              <a:gd name="connsiteX1" fmla="*/ 9208480 w 9208480"/>
              <a:gd name="connsiteY1" fmla="*/ 27552 h 624735"/>
              <a:gd name="connsiteX2" fmla="*/ 9174403 w 9208480"/>
              <a:gd name="connsiteY2" fmla="*/ 611672 h 624735"/>
              <a:gd name="connsiteX3" fmla="*/ 0 w 9208480"/>
              <a:gd name="connsiteY3" fmla="*/ 624735 h 624735"/>
              <a:gd name="connsiteX4" fmla="*/ 42338 w 9208480"/>
              <a:gd name="connsiteY4" fmla="*/ 0 h 62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8480" h="624735">
                <a:moveTo>
                  <a:pt x="42338" y="0"/>
                </a:moveTo>
                <a:lnTo>
                  <a:pt x="9208480" y="27552"/>
                </a:lnTo>
                <a:lnTo>
                  <a:pt x="9174403" y="611672"/>
                </a:lnTo>
                <a:lnTo>
                  <a:pt x="0" y="624735"/>
                </a:lnTo>
                <a:lnTo>
                  <a:pt x="4233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9550B1E8-5713-E840-AC15-75AB4AE8BC8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6048"/>
          <a:stretch/>
        </p:blipFill>
        <p:spPr>
          <a:xfrm>
            <a:off x="502920" y="451644"/>
            <a:ext cx="555567" cy="286329"/>
          </a:xfrm>
          <a:prstGeom prst="rect">
            <a:avLst/>
          </a:prstGeom>
        </p:spPr>
      </p:pic>
      <p:sp>
        <p:nvSpPr>
          <p:cNvPr id="6" name="Oval 5">
            <a:extLst>
              <a:ext uri="{FF2B5EF4-FFF2-40B4-BE49-F238E27FC236}">
                <a16:creationId xmlns:a16="http://schemas.microsoft.com/office/drawing/2014/main" id="{9BDD438E-49EA-A84C-A689-24548E8F5B9D}"/>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3988405260"/>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folie mit Bild rechts und Liste">
    <p:spTree>
      <p:nvGrpSpPr>
        <p:cNvPr id="1" name=""/>
        <p:cNvGrpSpPr/>
        <p:nvPr/>
      </p:nvGrpSpPr>
      <p:grpSpPr>
        <a:xfrm>
          <a:off x="0" y="0"/>
          <a:ext cx="0" cy="0"/>
          <a:chOff x="0" y="0"/>
          <a:chExt cx="0" cy="0"/>
        </a:xfrm>
      </p:grpSpPr>
      <p:sp>
        <p:nvSpPr>
          <p:cNvPr id="3" name="Parallelogramm 2">
            <a:extLst>
              <a:ext uri="{FF2B5EF4-FFF2-40B4-BE49-F238E27FC236}">
                <a16:creationId xmlns:a16="http://schemas.microsoft.com/office/drawing/2014/main" id="{776ABE55-6304-AE44-A269-946BDF3A53E0}"/>
              </a:ext>
            </a:extLst>
          </p:cNvPr>
          <p:cNvSpPr/>
          <p:nvPr userDrawn="1"/>
        </p:nvSpPr>
        <p:spPr>
          <a:xfrm>
            <a:off x="4970844" y="-11084"/>
            <a:ext cx="4180901" cy="5154585"/>
          </a:xfrm>
          <a:custGeom>
            <a:avLst/>
            <a:gdLst>
              <a:gd name="connsiteX0" fmla="*/ 0 w 6233130"/>
              <a:gd name="connsiteY0" fmla="*/ 5143500 h 5143500"/>
              <a:gd name="connsiteX1" fmla="*/ 1285875 w 6233130"/>
              <a:gd name="connsiteY1" fmla="*/ 0 h 5143500"/>
              <a:gd name="connsiteX2" fmla="*/ 6233130 w 6233130"/>
              <a:gd name="connsiteY2" fmla="*/ 0 h 5143500"/>
              <a:gd name="connsiteX3" fmla="*/ 4947255 w 6233130"/>
              <a:gd name="connsiteY3" fmla="*/ 5143500 h 5143500"/>
              <a:gd name="connsiteX4" fmla="*/ 0 w 6233130"/>
              <a:gd name="connsiteY4" fmla="*/ 5143500 h 5143500"/>
              <a:gd name="connsiteX0" fmla="*/ 0 w 6233130"/>
              <a:gd name="connsiteY0" fmla="*/ 5143500 h 5143500"/>
              <a:gd name="connsiteX1" fmla="*/ 1285875 w 6233130"/>
              <a:gd name="connsiteY1" fmla="*/ 0 h 5143500"/>
              <a:gd name="connsiteX2" fmla="*/ 6233130 w 6233130"/>
              <a:gd name="connsiteY2" fmla="*/ 0 h 5143500"/>
              <a:gd name="connsiteX3" fmla="*/ 4436616 w 6233130"/>
              <a:gd name="connsiteY3" fmla="*/ 5119750 h 5143500"/>
              <a:gd name="connsiteX4" fmla="*/ 0 w 6233130"/>
              <a:gd name="connsiteY4" fmla="*/ 5143500 h 5143500"/>
              <a:gd name="connsiteX0" fmla="*/ 0 w 4511208"/>
              <a:gd name="connsiteY0" fmla="*/ 5143500 h 5143500"/>
              <a:gd name="connsiteX1" fmla="*/ 1285875 w 4511208"/>
              <a:gd name="connsiteY1" fmla="*/ 0 h 5143500"/>
              <a:gd name="connsiteX2" fmla="*/ 4511208 w 4511208"/>
              <a:gd name="connsiteY2" fmla="*/ 0 h 5143500"/>
              <a:gd name="connsiteX3" fmla="*/ 4436616 w 4511208"/>
              <a:gd name="connsiteY3" fmla="*/ 5119750 h 5143500"/>
              <a:gd name="connsiteX4" fmla="*/ 0 w 4511208"/>
              <a:gd name="connsiteY4" fmla="*/ 5143500 h 5143500"/>
              <a:gd name="connsiteX0" fmla="*/ 0 w 4436616"/>
              <a:gd name="connsiteY0" fmla="*/ 5143500 h 5143500"/>
              <a:gd name="connsiteX1" fmla="*/ 1285875 w 4436616"/>
              <a:gd name="connsiteY1" fmla="*/ 0 h 5143500"/>
              <a:gd name="connsiteX2" fmla="*/ 4416205 w 4436616"/>
              <a:gd name="connsiteY2" fmla="*/ 0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4202449 w 4436616"/>
              <a:gd name="connsiteY2" fmla="*/ 11875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3869940 w 4436616"/>
              <a:gd name="connsiteY2" fmla="*/ 23750 h 5143500"/>
              <a:gd name="connsiteX3" fmla="*/ 4436616 w 4436616"/>
              <a:gd name="connsiteY3" fmla="*/ 5119750 h 5143500"/>
              <a:gd name="connsiteX4" fmla="*/ 0 w 4436616"/>
              <a:gd name="connsiteY4" fmla="*/ 5143500 h 5143500"/>
              <a:gd name="connsiteX0" fmla="*/ 0 w 4436616"/>
              <a:gd name="connsiteY0" fmla="*/ 5143501 h 5143501"/>
              <a:gd name="connsiteX1" fmla="*/ 1285875 w 4436616"/>
              <a:gd name="connsiteY1" fmla="*/ 1 h 5143501"/>
              <a:gd name="connsiteX2" fmla="*/ 4190573 w 4436616"/>
              <a:gd name="connsiteY2" fmla="*/ 0 h 5143501"/>
              <a:gd name="connsiteX3" fmla="*/ 4436616 w 4436616"/>
              <a:gd name="connsiteY3" fmla="*/ 5119751 h 5143501"/>
              <a:gd name="connsiteX4" fmla="*/ 0 w 4436616"/>
              <a:gd name="connsiteY4" fmla="*/ 5143501 h 5143501"/>
              <a:gd name="connsiteX0" fmla="*/ 0 w 4191077"/>
              <a:gd name="connsiteY0" fmla="*/ 5143501 h 5143501"/>
              <a:gd name="connsiteX1" fmla="*/ 1285875 w 4191077"/>
              <a:gd name="connsiteY1" fmla="*/ 1 h 5143501"/>
              <a:gd name="connsiteX2" fmla="*/ 4190573 w 4191077"/>
              <a:gd name="connsiteY2" fmla="*/ 0 h 5143501"/>
              <a:gd name="connsiteX3" fmla="*/ 4139733 w 4191077"/>
              <a:gd name="connsiteY3" fmla="*/ 5119751 h 5143501"/>
              <a:gd name="connsiteX4" fmla="*/ 0 w 4191077"/>
              <a:gd name="connsiteY4" fmla="*/ 5143501 h 5143501"/>
              <a:gd name="connsiteX0" fmla="*/ 0 w 4191620"/>
              <a:gd name="connsiteY0" fmla="*/ 5143501 h 5143502"/>
              <a:gd name="connsiteX1" fmla="*/ 1285875 w 4191620"/>
              <a:gd name="connsiteY1" fmla="*/ 1 h 5143502"/>
              <a:gd name="connsiteX2" fmla="*/ 4190573 w 4191620"/>
              <a:gd name="connsiteY2" fmla="*/ 0 h 5143502"/>
              <a:gd name="connsiteX3" fmla="*/ 4175359 w 4191620"/>
              <a:gd name="connsiteY3" fmla="*/ 5143502 h 5143502"/>
              <a:gd name="connsiteX4" fmla="*/ 0 w 4191620"/>
              <a:gd name="connsiteY4" fmla="*/ 5143501 h 5143502"/>
              <a:gd name="connsiteX0" fmla="*/ 0 w 4191833"/>
              <a:gd name="connsiteY0" fmla="*/ 5143501 h 5143502"/>
              <a:gd name="connsiteX1" fmla="*/ 1285875 w 4191833"/>
              <a:gd name="connsiteY1" fmla="*/ 1 h 5143502"/>
              <a:gd name="connsiteX2" fmla="*/ 4190573 w 4191833"/>
              <a:gd name="connsiteY2" fmla="*/ 0 h 5143502"/>
              <a:gd name="connsiteX3" fmla="*/ 4180901 w 4191833"/>
              <a:gd name="connsiteY3" fmla="*/ 5143502 h 5143502"/>
              <a:gd name="connsiteX4" fmla="*/ 0 w 4191833"/>
              <a:gd name="connsiteY4" fmla="*/ 5143501 h 5143502"/>
              <a:gd name="connsiteX0" fmla="*/ 0 w 4207983"/>
              <a:gd name="connsiteY0" fmla="*/ 5143500 h 5143501"/>
              <a:gd name="connsiteX1" fmla="*/ 1285875 w 4207983"/>
              <a:gd name="connsiteY1" fmla="*/ 0 h 5143501"/>
              <a:gd name="connsiteX2" fmla="*/ 4207199 w 4207983"/>
              <a:gd name="connsiteY2" fmla="*/ 5541 h 5143501"/>
              <a:gd name="connsiteX3" fmla="*/ 4180901 w 4207983"/>
              <a:gd name="connsiteY3" fmla="*/ 5143501 h 5143501"/>
              <a:gd name="connsiteX4" fmla="*/ 0 w 4207983"/>
              <a:gd name="connsiteY4" fmla="*/ 5143500 h 5143501"/>
              <a:gd name="connsiteX0" fmla="*/ 0 w 4224394"/>
              <a:gd name="connsiteY0" fmla="*/ 5154584 h 5154585"/>
              <a:gd name="connsiteX1" fmla="*/ 1285875 w 4224394"/>
              <a:gd name="connsiteY1" fmla="*/ 11084 h 5154585"/>
              <a:gd name="connsiteX2" fmla="*/ 4223825 w 4224394"/>
              <a:gd name="connsiteY2" fmla="*/ 0 h 5154585"/>
              <a:gd name="connsiteX3" fmla="*/ 4180901 w 4224394"/>
              <a:gd name="connsiteY3" fmla="*/ 5154585 h 5154585"/>
              <a:gd name="connsiteX4" fmla="*/ 0 w 4224394"/>
              <a:gd name="connsiteY4" fmla="*/ 5154584 h 5154585"/>
              <a:gd name="connsiteX0" fmla="*/ 0 w 4180901"/>
              <a:gd name="connsiteY0" fmla="*/ 5154584 h 5154585"/>
              <a:gd name="connsiteX1" fmla="*/ 1285875 w 4180901"/>
              <a:gd name="connsiteY1" fmla="*/ 11084 h 5154585"/>
              <a:gd name="connsiteX2" fmla="*/ 4173948 w 4180901"/>
              <a:gd name="connsiteY2" fmla="*/ 0 h 5154585"/>
              <a:gd name="connsiteX3" fmla="*/ 4180901 w 4180901"/>
              <a:gd name="connsiteY3" fmla="*/ 5154585 h 5154585"/>
              <a:gd name="connsiteX4" fmla="*/ 0 w 4180901"/>
              <a:gd name="connsiteY4" fmla="*/ 5154584 h 515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0901" h="5154585">
                <a:moveTo>
                  <a:pt x="0" y="5154584"/>
                </a:moveTo>
                <a:lnTo>
                  <a:pt x="1285875" y="11084"/>
                </a:lnTo>
                <a:lnTo>
                  <a:pt x="4173948" y="0"/>
                </a:lnTo>
                <a:cubicBezTo>
                  <a:pt x="4180752" y="1706583"/>
                  <a:pt x="4174097" y="3448002"/>
                  <a:pt x="4180901" y="5154585"/>
                </a:cubicBezTo>
                <a:lnTo>
                  <a:pt x="0" y="5154584"/>
                </a:lnTo>
                <a:close/>
              </a:path>
            </a:pathLst>
          </a:custGeom>
          <a:gradFill>
            <a:gsLst>
              <a:gs pos="0">
                <a:srgbClr val="CED075"/>
              </a:gs>
              <a:gs pos="100000">
                <a:srgbClr val="9DA0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7B24AC4-A501-8F43-9E92-2C09D839E56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6048"/>
          <a:stretch/>
        </p:blipFill>
        <p:spPr>
          <a:xfrm>
            <a:off x="502920" y="451644"/>
            <a:ext cx="555567" cy="286329"/>
          </a:xfrm>
          <a:prstGeom prst="rect">
            <a:avLst/>
          </a:prstGeom>
        </p:spPr>
      </p:pic>
      <p:sp>
        <p:nvSpPr>
          <p:cNvPr id="5" name="Oval 4">
            <a:extLst>
              <a:ext uri="{FF2B5EF4-FFF2-40B4-BE49-F238E27FC236}">
                <a16:creationId xmlns:a16="http://schemas.microsoft.com/office/drawing/2014/main" id="{913B4363-DF4E-CD4D-903D-C3A63E84F160}"/>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4019715902"/>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folie mit Bild Links">
    <p:spTree>
      <p:nvGrpSpPr>
        <p:cNvPr id="1" name=""/>
        <p:cNvGrpSpPr/>
        <p:nvPr/>
      </p:nvGrpSpPr>
      <p:grpSpPr>
        <a:xfrm>
          <a:off x="0" y="0"/>
          <a:ext cx="0" cy="0"/>
          <a:chOff x="0" y="0"/>
          <a:chExt cx="0" cy="0"/>
        </a:xfrm>
      </p:grpSpPr>
      <p:sp>
        <p:nvSpPr>
          <p:cNvPr id="8" name="Parallelogramm 2">
            <a:extLst>
              <a:ext uri="{FF2B5EF4-FFF2-40B4-BE49-F238E27FC236}">
                <a16:creationId xmlns:a16="http://schemas.microsoft.com/office/drawing/2014/main" id="{F3DB60F6-DB32-FA4E-AC70-D77ACECB5D92}"/>
              </a:ext>
            </a:extLst>
          </p:cNvPr>
          <p:cNvSpPr/>
          <p:nvPr userDrawn="1"/>
        </p:nvSpPr>
        <p:spPr>
          <a:xfrm rot="10800000">
            <a:off x="-882" y="-1"/>
            <a:ext cx="4192715" cy="5143502"/>
          </a:xfrm>
          <a:custGeom>
            <a:avLst/>
            <a:gdLst>
              <a:gd name="connsiteX0" fmla="*/ 0 w 6233130"/>
              <a:gd name="connsiteY0" fmla="*/ 5143500 h 5143500"/>
              <a:gd name="connsiteX1" fmla="*/ 1285875 w 6233130"/>
              <a:gd name="connsiteY1" fmla="*/ 0 h 5143500"/>
              <a:gd name="connsiteX2" fmla="*/ 6233130 w 6233130"/>
              <a:gd name="connsiteY2" fmla="*/ 0 h 5143500"/>
              <a:gd name="connsiteX3" fmla="*/ 4947255 w 6233130"/>
              <a:gd name="connsiteY3" fmla="*/ 5143500 h 5143500"/>
              <a:gd name="connsiteX4" fmla="*/ 0 w 6233130"/>
              <a:gd name="connsiteY4" fmla="*/ 5143500 h 5143500"/>
              <a:gd name="connsiteX0" fmla="*/ 0 w 6233130"/>
              <a:gd name="connsiteY0" fmla="*/ 5143500 h 5143500"/>
              <a:gd name="connsiteX1" fmla="*/ 1285875 w 6233130"/>
              <a:gd name="connsiteY1" fmla="*/ 0 h 5143500"/>
              <a:gd name="connsiteX2" fmla="*/ 6233130 w 6233130"/>
              <a:gd name="connsiteY2" fmla="*/ 0 h 5143500"/>
              <a:gd name="connsiteX3" fmla="*/ 4436616 w 6233130"/>
              <a:gd name="connsiteY3" fmla="*/ 5119750 h 5143500"/>
              <a:gd name="connsiteX4" fmla="*/ 0 w 6233130"/>
              <a:gd name="connsiteY4" fmla="*/ 5143500 h 5143500"/>
              <a:gd name="connsiteX0" fmla="*/ 0 w 4511208"/>
              <a:gd name="connsiteY0" fmla="*/ 5143500 h 5143500"/>
              <a:gd name="connsiteX1" fmla="*/ 1285875 w 4511208"/>
              <a:gd name="connsiteY1" fmla="*/ 0 h 5143500"/>
              <a:gd name="connsiteX2" fmla="*/ 4511208 w 4511208"/>
              <a:gd name="connsiteY2" fmla="*/ 0 h 5143500"/>
              <a:gd name="connsiteX3" fmla="*/ 4436616 w 4511208"/>
              <a:gd name="connsiteY3" fmla="*/ 5119750 h 5143500"/>
              <a:gd name="connsiteX4" fmla="*/ 0 w 4511208"/>
              <a:gd name="connsiteY4" fmla="*/ 5143500 h 5143500"/>
              <a:gd name="connsiteX0" fmla="*/ 0 w 4436616"/>
              <a:gd name="connsiteY0" fmla="*/ 5143500 h 5143500"/>
              <a:gd name="connsiteX1" fmla="*/ 1285875 w 4436616"/>
              <a:gd name="connsiteY1" fmla="*/ 0 h 5143500"/>
              <a:gd name="connsiteX2" fmla="*/ 4416205 w 4436616"/>
              <a:gd name="connsiteY2" fmla="*/ 0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4202449 w 4436616"/>
              <a:gd name="connsiteY2" fmla="*/ 11875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3869940 w 4436616"/>
              <a:gd name="connsiteY2" fmla="*/ 23750 h 5143500"/>
              <a:gd name="connsiteX3" fmla="*/ 4436616 w 4436616"/>
              <a:gd name="connsiteY3" fmla="*/ 5119750 h 5143500"/>
              <a:gd name="connsiteX4" fmla="*/ 0 w 4436616"/>
              <a:gd name="connsiteY4" fmla="*/ 5143500 h 5143500"/>
              <a:gd name="connsiteX0" fmla="*/ 0 w 4436616"/>
              <a:gd name="connsiteY0" fmla="*/ 5143501 h 5143501"/>
              <a:gd name="connsiteX1" fmla="*/ 1285875 w 4436616"/>
              <a:gd name="connsiteY1" fmla="*/ 1 h 5143501"/>
              <a:gd name="connsiteX2" fmla="*/ 4190573 w 4436616"/>
              <a:gd name="connsiteY2" fmla="*/ 0 h 5143501"/>
              <a:gd name="connsiteX3" fmla="*/ 4436616 w 4436616"/>
              <a:gd name="connsiteY3" fmla="*/ 5119751 h 5143501"/>
              <a:gd name="connsiteX4" fmla="*/ 0 w 4436616"/>
              <a:gd name="connsiteY4" fmla="*/ 5143501 h 5143501"/>
              <a:gd name="connsiteX0" fmla="*/ 0 w 4191077"/>
              <a:gd name="connsiteY0" fmla="*/ 5143501 h 5143501"/>
              <a:gd name="connsiteX1" fmla="*/ 1285875 w 4191077"/>
              <a:gd name="connsiteY1" fmla="*/ 1 h 5143501"/>
              <a:gd name="connsiteX2" fmla="*/ 4190573 w 4191077"/>
              <a:gd name="connsiteY2" fmla="*/ 0 h 5143501"/>
              <a:gd name="connsiteX3" fmla="*/ 4139733 w 4191077"/>
              <a:gd name="connsiteY3" fmla="*/ 5119751 h 5143501"/>
              <a:gd name="connsiteX4" fmla="*/ 0 w 4191077"/>
              <a:gd name="connsiteY4" fmla="*/ 5143501 h 5143501"/>
              <a:gd name="connsiteX0" fmla="*/ 0 w 4191620"/>
              <a:gd name="connsiteY0" fmla="*/ 5143501 h 5143502"/>
              <a:gd name="connsiteX1" fmla="*/ 1285875 w 4191620"/>
              <a:gd name="connsiteY1" fmla="*/ 1 h 5143502"/>
              <a:gd name="connsiteX2" fmla="*/ 4190573 w 4191620"/>
              <a:gd name="connsiteY2" fmla="*/ 0 h 5143502"/>
              <a:gd name="connsiteX3" fmla="*/ 4175359 w 4191620"/>
              <a:gd name="connsiteY3" fmla="*/ 5143502 h 5143502"/>
              <a:gd name="connsiteX4" fmla="*/ 0 w 4191620"/>
              <a:gd name="connsiteY4" fmla="*/ 5143501 h 5143502"/>
              <a:gd name="connsiteX0" fmla="*/ 0 w 4191833"/>
              <a:gd name="connsiteY0" fmla="*/ 5143501 h 5143502"/>
              <a:gd name="connsiteX1" fmla="*/ 1285875 w 4191833"/>
              <a:gd name="connsiteY1" fmla="*/ 1 h 5143502"/>
              <a:gd name="connsiteX2" fmla="*/ 4190573 w 4191833"/>
              <a:gd name="connsiteY2" fmla="*/ 0 h 5143502"/>
              <a:gd name="connsiteX3" fmla="*/ 4180901 w 4191833"/>
              <a:gd name="connsiteY3" fmla="*/ 5143502 h 5143502"/>
              <a:gd name="connsiteX4" fmla="*/ 0 w 4191833"/>
              <a:gd name="connsiteY4" fmla="*/ 5143501 h 5143502"/>
              <a:gd name="connsiteX0" fmla="*/ 0 w 4192715"/>
              <a:gd name="connsiteY0" fmla="*/ 5143501 h 5143502"/>
              <a:gd name="connsiteX1" fmla="*/ 1285875 w 4192715"/>
              <a:gd name="connsiteY1" fmla="*/ 1 h 5143502"/>
              <a:gd name="connsiteX2" fmla="*/ 4190573 w 4192715"/>
              <a:gd name="connsiteY2" fmla="*/ 0 h 5143502"/>
              <a:gd name="connsiteX3" fmla="*/ 4191985 w 4192715"/>
              <a:gd name="connsiteY3" fmla="*/ 5143502 h 5143502"/>
              <a:gd name="connsiteX4" fmla="*/ 0 w 4192715"/>
              <a:gd name="connsiteY4" fmla="*/ 5143501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2715" h="5143502">
                <a:moveTo>
                  <a:pt x="0" y="5143501"/>
                </a:moveTo>
                <a:lnTo>
                  <a:pt x="1285875" y="1"/>
                </a:lnTo>
                <a:lnTo>
                  <a:pt x="4190573" y="0"/>
                </a:lnTo>
                <a:cubicBezTo>
                  <a:pt x="4197377" y="1706583"/>
                  <a:pt x="4185181" y="3436919"/>
                  <a:pt x="4191985" y="5143502"/>
                </a:cubicBezTo>
                <a:lnTo>
                  <a:pt x="0" y="5143501"/>
                </a:lnTo>
                <a:close/>
              </a:path>
            </a:pathLst>
          </a:custGeom>
          <a:gradFill>
            <a:gsLst>
              <a:gs pos="100000">
                <a:srgbClr val="CED075"/>
              </a:gs>
              <a:gs pos="0">
                <a:srgbClr val="9DA0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FDF99ECD-F98F-D04E-B8CF-D537DC0C8DF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7323"/>
          <a:stretch/>
        </p:blipFill>
        <p:spPr>
          <a:xfrm>
            <a:off x="502920" y="451644"/>
            <a:ext cx="538942" cy="286060"/>
          </a:xfrm>
          <a:prstGeom prst="rect">
            <a:avLst/>
          </a:prstGeom>
        </p:spPr>
      </p:pic>
      <p:sp>
        <p:nvSpPr>
          <p:cNvPr id="5" name="Oval 4">
            <a:extLst>
              <a:ext uri="{FF2B5EF4-FFF2-40B4-BE49-F238E27FC236}">
                <a16:creationId xmlns:a16="http://schemas.microsoft.com/office/drawing/2014/main" id="{138F28A8-2A41-A64C-9EA6-2737E04D685F}"/>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1261136790"/>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7B24AC4-A501-8F43-9E92-2C09D839E56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6048"/>
          <a:stretch/>
        </p:blipFill>
        <p:spPr>
          <a:xfrm>
            <a:off x="502920" y="451644"/>
            <a:ext cx="555567" cy="286329"/>
          </a:xfrm>
          <a:prstGeom prst="rect">
            <a:avLst/>
          </a:prstGeom>
        </p:spPr>
      </p:pic>
      <p:pic>
        <p:nvPicPr>
          <p:cNvPr id="20" name="Grafik 19">
            <a:extLst>
              <a:ext uri="{FF2B5EF4-FFF2-40B4-BE49-F238E27FC236}">
                <a16:creationId xmlns:a16="http://schemas.microsoft.com/office/drawing/2014/main" id="{C8197AE2-9884-7B4B-960C-C1B1448B1653}"/>
              </a:ext>
            </a:extLst>
          </p:cNvPr>
          <p:cNvPicPr>
            <a:picLocks noChangeAspect="1"/>
          </p:cNvPicPr>
          <p:nvPr userDrawn="1"/>
        </p:nvPicPr>
        <p:blipFill>
          <a:blip r:embed="rId4"/>
          <a:stretch>
            <a:fillRect/>
          </a:stretch>
        </p:blipFill>
        <p:spPr>
          <a:xfrm rot="10800000">
            <a:off x="1524000" y="991183"/>
            <a:ext cx="6096000" cy="3530600"/>
          </a:xfrm>
          <a:prstGeom prst="rect">
            <a:avLst/>
          </a:prstGeom>
          <a:noFill/>
        </p:spPr>
      </p:pic>
      <p:sp>
        <p:nvSpPr>
          <p:cNvPr id="5" name="Oval 4">
            <a:extLst>
              <a:ext uri="{FF2B5EF4-FFF2-40B4-BE49-F238E27FC236}">
                <a16:creationId xmlns:a16="http://schemas.microsoft.com/office/drawing/2014/main" id="{5D6C02C1-D5C2-9A4B-82A3-F566C9A5F336}"/>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2043192490"/>
      </p:ext>
    </p:extLst>
  </p:cSld>
  <p:clrMapOvr>
    <a:masterClrMapping/>
  </p:clrMapOvr>
  <p:extLst>
    <p:ext uri="{DCECCB84-F9BA-43D5-87BE-67443E8EF086}">
      <p15:sldGuideLst xmlns:p15="http://schemas.microsoft.com/office/powerpoint/2012/main">
        <p15:guide id="1" orient="horz" pos="463">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lie_Logo_ohneSublin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DCDB227-C589-E443-B52C-261C1A201827}"/>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pic>
        <p:nvPicPr>
          <p:cNvPr id="10" name="Grafik 9">
            <a:extLst>
              <a:ext uri="{FF2B5EF4-FFF2-40B4-BE49-F238E27FC236}">
                <a16:creationId xmlns:a16="http://schemas.microsoft.com/office/drawing/2014/main" id="{87B24AC4-A501-8F43-9E92-2C09D839E56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6048"/>
          <a:stretch/>
        </p:blipFill>
        <p:spPr>
          <a:xfrm>
            <a:off x="502920" y="451644"/>
            <a:ext cx="555567" cy="286329"/>
          </a:xfrm>
          <a:prstGeom prst="rect">
            <a:avLst/>
          </a:prstGeom>
        </p:spPr>
      </p:pic>
    </p:spTree>
    <p:extLst>
      <p:ext uri="{BB962C8B-B14F-4D97-AF65-F5344CB8AC3E}">
        <p14:creationId xmlns:p14="http://schemas.microsoft.com/office/powerpoint/2010/main" val="818511503"/>
      </p:ext>
    </p:extLst>
  </p:cSld>
  <p:clrMapOvr>
    <a:masterClrMapping/>
  </p:clrMapOvr>
  <p:extLst>
    <p:ext uri="{DCECCB84-F9BA-43D5-87BE-67443E8EF086}">
      <p15:sldGuideLst xmlns:p15="http://schemas.microsoft.com/office/powerpoint/2012/main">
        <p15:guide id="1" orient="horz" pos="463">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binder">
    <p:bg>
      <p:bgPr>
        <a:gradFill>
          <a:gsLst>
            <a:gs pos="0">
              <a:srgbClr val="CED075"/>
            </a:gs>
            <a:gs pos="75000">
              <a:srgbClr val="9DA042"/>
            </a:gs>
          </a:gsLst>
          <a:lin ang="5400000" scaled="1"/>
        </a:gra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194E4CD-014A-F042-80E2-E1E632B020D4}"/>
              </a:ext>
            </a:extLst>
          </p:cNvPr>
          <p:cNvSpPr/>
          <p:nvPr userDrawn="1"/>
        </p:nvSpPr>
        <p:spPr>
          <a:xfrm>
            <a:off x="0" y="3566156"/>
            <a:ext cx="9144000" cy="1577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DF26B16C-8A56-AF44-87A0-3CD65DB1C50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937" y="3724655"/>
            <a:ext cx="6835887" cy="895871"/>
          </a:xfrm>
          <a:prstGeom prst="rect">
            <a:avLst/>
          </a:prstGeom>
        </p:spPr>
      </p:pic>
      <p:sp>
        <p:nvSpPr>
          <p:cNvPr id="10" name="Untertitel 2">
            <a:extLst>
              <a:ext uri="{FF2B5EF4-FFF2-40B4-BE49-F238E27FC236}">
                <a16:creationId xmlns:a16="http://schemas.microsoft.com/office/drawing/2014/main" id="{F30C083C-E44B-CE4C-96C2-CD5CEC628B1E}"/>
              </a:ext>
            </a:extLst>
          </p:cNvPr>
          <p:cNvSpPr txBox="1">
            <a:spLocks/>
          </p:cNvSpPr>
          <p:nvPr userDrawn="1"/>
        </p:nvSpPr>
        <p:spPr>
          <a:xfrm>
            <a:off x="502916" y="4439676"/>
            <a:ext cx="8137843" cy="703824"/>
          </a:xfrm>
          <a:prstGeom prst="rect">
            <a:avLst/>
          </a:prstGeom>
        </p:spPr>
        <p:txBody>
          <a:bodyPr vert="horz" lIns="91440" tIns="45720" rIns="91440" bIns="457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de-DE" sz="2000" err="1">
                <a:solidFill>
                  <a:srgbClr val="9DA042"/>
                </a:solidFill>
                <a:latin typeface="Pathway Gothic One" panose="02000506050000020004" pitchFamily="2" charset="77"/>
                <a:ea typeface="Open Sans" panose="020B0606030504020204" pitchFamily="34" charset="0"/>
                <a:cs typeface="Open Sans" panose="020B0606030504020204" pitchFamily="34" charset="0"/>
              </a:rPr>
              <a:t>www.nachhaltige-agrarlieferketten.org</a:t>
            </a:r>
            <a:endParaRPr lang="de-DE" sz="2000">
              <a:solidFill>
                <a:srgbClr val="9DA042"/>
              </a:solidFill>
              <a:latin typeface="Pathway Gothic One" panose="02000506050000020004"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902665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p:bg>
      <p:bgPr>
        <a:gradFill>
          <a:gsLst>
            <a:gs pos="100000">
              <a:schemeClr val="bg1">
                <a:lumMod val="75000"/>
              </a:schemeClr>
            </a:gs>
            <a:gs pos="0">
              <a:schemeClr val="bg1">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E516178-6503-C34E-AC58-40733F4E4134}"/>
              </a:ext>
            </a:extLst>
          </p:cNvPr>
          <p:cNvPicPr>
            <a:picLocks noChangeAspect="1"/>
          </p:cNvPicPr>
          <p:nvPr userDrawn="1"/>
        </p:nvPicPr>
        <p:blipFill>
          <a:blip r:embed="rId2"/>
          <a:stretch>
            <a:fillRect/>
          </a:stretch>
        </p:blipFill>
        <p:spPr>
          <a:xfrm>
            <a:off x="3039402" y="3191703"/>
            <a:ext cx="2031527" cy="387696"/>
          </a:xfrm>
          <a:prstGeom prst="rect">
            <a:avLst/>
          </a:prstGeom>
        </p:spPr>
      </p:pic>
      <p:pic>
        <p:nvPicPr>
          <p:cNvPr id="3" name="Grafik 2">
            <a:extLst>
              <a:ext uri="{FF2B5EF4-FFF2-40B4-BE49-F238E27FC236}">
                <a16:creationId xmlns:a16="http://schemas.microsoft.com/office/drawing/2014/main" id="{F928564E-D651-424F-9491-DC55D8DAD1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39402" y="1382713"/>
            <a:ext cx="3065195" cy="1675640"/>
          </a:xfrm>
          <a:prstGeom prst="rect">
            <a:avLst/>
          </a:prstGeom>
        </p:spPr>
      </p:pic>
    </p:spTree>
    <p:extLst>
      <p:ext uri="{BB962C8B-B14F-4D97-AF65-F5344CB8AC3E}">
        <p14:creationId xmlns:p14="http://schemas.microsoft.com/office/powerpoint/2010/main" val="2654971543"/>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zweizeilig auf Hintergrund">
    <p:bg>
      <p:bgPr>
        <a:gradFill>
          <a:gsLst>
            <a:gs pos="0">
              <a:srgbClr val="CED075"/>
            </a:gs>
            <a:gs pos="100000">
              <a:srgbClr val="9DA042"/>
            </a:gs>
          </a:gsLst>
          <a:lin ang="5400000" scaled="1"/>
        </a:gra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9247E0D-1393-F747-B3AF-BA013B9B4C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2920" y="451644"/>
            <a:ext cx="1262850" cy="286060"/>
          </a:xfrm>
          <a:prstGeom prst="rect">
            <a:avLst/>
          </a:prstGeom>
        </p:spPr>
      </p:pic>
    </p:spTree>
    <p:extLst>
      <p:ext uri="{BB962C8B-B14F-4D97-AF65-F5344CB8AC3E}">
        <p14:creationId xmlns:p14="http://schemas.microsoft.com/office/powerpoint/2010/main" val="107820723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einzeilig mit Bild">
    <p:bg>
      <p:bgPr>
        <a:gradFill>
          <a:gsLst>
            <a:gs pos="0">
              <a:srgbClr val="CED075"/>
            </a:gs>
            <a:gs pos="100000">
              <a:srgbClr val="9DA042"/>
            </a:gs>
          </a:gsLst>
          <a:lin ang="5400000" scaled="1"/>
        </a:gra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9247E0D-1393-F747-B3AF-BA013B9B4C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2920" y="451644"/>
            <a:ext cx="1262850" cy="286060"/>
          </a:xfrm>
          <a:prstGeom prst="rect">
            <a:avLst/>
          </a:prstGeom>
        </p:spPr>
      </p:pic>
      <p:sp>
        <p:nvSpPr>
          <p:cNvPr id="3" name="Bildplatzhalter 2">
            <a:extLst>
              <a:ext uri="{FF2B5EF4-FFF2-40B4-BE49-F238E27FC236}">
                <a16:creationId xmlns:a16="http://schemas.microsoft.com/office/drawing/2014/main" id="{AEE3A652-608A-9140-A6D1-2FE4D2606EC2}"/>
              </a:ext>
            </a:extLst>
          </p:cNvPr>
          <p:cNvSpPr>
            <a:spLocks noGrp="1"/>
          </p:cNvSpPr>
          <p:nvPr>
            <p:ph type="pic" sz="quarter" idx="10" hasCustomPrompt="1"/>
          </p:nvPr>
        </p:nvSpPr>
        <p:spPr>
          <a:xfrm>
            <a:off x="0" y="2571751"/>
            <a:ext cx="9143998" cy="2571750"/>
          </a:xfrm>
          <a:prstGeom prst="rect">
            <a:avLst/>
          </a:prstGeom>
        </p:spPr>
        <p:txBody>
          <a:bodyPr/>
          <a:lstStyle/>
          <a:p>
            <a:r>
              <a:rPr lang="de-DE"/>
              <a:t>Bitte Bild einfügen</a:t>
            </a:r>
          </a:p>
        </p:txBody>
      </p:sp>
    </p:spTree>
    <p:extLst>
      <p:ext uri="{BB962C8B-B14F-4D97-AF65-F5344CB8AC3E}">
        <p14:creationId xmlns:p14="http://schemas.microsoft.com/office/powerpoint/2010/main" val="9308709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folie mit Bild oben und 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70F5437-82E3-3E44-B1AF-2AA56C38BB95}"/>
              </a:ext>
            </a:extLst>
          </p:cNvPr>
          <p:cNvPicPr>
            <a:picLocks noChangeAspect="1"/>
          </p:cNvPicPr>
          <p:nvPr userDrawn="1"/>
        </p:nvPicPr>
        <p:blipFill rotWithShape="1">
          <a:blip r:embed="rId2"/>
          <a:srcRect t="22042" b="21707"/>
          <a:stretch/>
        </p:blipFill>
        <p:spPr>
          <a:xfrm>
            <a:off x="0" y="0"/>
            <a:ext cx="9144000" cy="2571750"/>
          </a:xfrm>
          <a:prstGeom prst="rect">
            <a:avLst/>
          </a:prstGeom>
        </p:spPr>
      </p:pic>
      <p:sp>
        <p:nvSpPr>
          <p:cNvPr id="10" name="Rechteck 1">
            <a:extLst>
              <a:ext uri="{FF2B5EF4-FFF2-40B4-BE49-F238E27FC236}">
                <a16:creationId xmlns:a16="http://schemas.microsoft.com/office/drawing/2014/main" id="{3FA965A3-0A26-3341-ABFF-C8DFE5BF4424}"/>
              </a:ext>
            </a:extLst>
          </p:cNvPr>
          <p:cNvSpPr/>
          <p:nvPr userDrawn="1"/>
        </p:nvSpPr>
        <p:spPr>
          <a:xfrm rot="21398060">
            <a:off x="-34198" y="2226531"/>
            <a:ext cx="9208480" cy="624735"/>
          </a:xfrm>
          <a:custGeom>
            <a:avLst/>
            <a:gdLst>
              <a:gd name="connsiteX0" fmla="*/ 0 w 10295122"/>
              <a:gd name="connsiteY0" fmla="*/ 0 h 603739"/>
              <a:gd name="connsiteX1" fmla="*/ 10295122 w 10295122"/>
              <a:gd name="connsiteY1" fmla="*/ 0 h 603739"/>
              <a:gd name="connsiteX2" fmla="*/ 10295122 w 10295122"/>
              <a:gd name="connsiteY2" fmla="*/ 603739 h 603739"/>
              <a:gd name="connsiteX3" fmla="*/ 0 w 10295122"/>
              <a:gd name="connsiteY3" fmla="*/ 603739 h 603739"/>
              <a:gd name="connsiteX4" fmla="*/ 0 w 10295122"/>
              <a:gd name="connsiteY4" fmla="*/ 0 h 603739"/>
              <a:gd name="connsiteX0" fmla="*/ 0 w 10295122"/>
              <a:gd name="connsiteY0" fmla="*/ 0 h 603739"/>
              <a:gd name="connsiteX1" fmla="*/ 10295122 w 10295122"/>
              <a:gd name="connsiteY1" fmla="*/ 0 h 603739"/>
              <a:gd name="connsiteX2" fmla="*/ 9854889 w 10295122"/>
              <a:gd name="connsiteY2" fmla="*/ 601336 h 603739"/>
              <a:gd name="connsiteX3" fmla="*/ 0 w 10295122"/>
              <a:gd name="connsiteY3" fmla="*/ 603739 h 603739"/>
              <a:gd name="connsiteX4" fmla="*/ 0 w 10295122"/>
              <a:gd name="connsiteY4" fmla="*/ 0 h 603739"/>
              <a:gd name="connsiteX0" fmla="*/ 0 w 9900668"/>
              <a:gd name="connsiteY0" fmla="*/ 0 h 603739"/>
              <a:gd name="connsiteX1" fmla="*/ 9900668 w 9900668"/>
              <a:gd name="connsiteY1" fmla="*/ 17904 h 603739"/>
              <a:gd name="connsiteX2" fmla="*/ 9854889 w 9900668"/>
              <a:gd name="connsiteY2" fmla="*/ 601336 h 603739"/>
              <a:gd name="connsiteX3" fmla="*/ 0 w 9900668"/>
              <a:gd name="connsiteY3" fmla="*/ 603739 h 603739"/>
              <a:gd name="connsiteX4" fmla="*/ 0 w 9900668"/>
              <a:gd name="connsiteY4" fmla="*/ 0 h 603739"/>
              <a:gd name="connsiteX0" fmla="*/ 0 w 9900668"/>
              <a:gd name="connsiteY0" fmla="*/ 0 h 603739"/>
              <a:gd name="connsiteX1" fmla="*/ 9900668 w 9900668"/>
              <a:gd name="connsiteY1" fmla="*/ 17904 h 603739"/>
              <a:gd name="connsiteX2" fmla="*/ 9866591 w 9900668"/>
              <a:gd name="connsiteY2" fmla="*/ 602024 h 603739"/>
              <a:gd name="connsiteX3" fmla="*/ 0 w 9900668"/>
              <a:gd name="connsiteY3" fmla="*/ 603739 h 603739"/>
              <a:gd name="connsiteX4" fmla="*/ 0 w 9900668"/>
              <a:gd name="connsiteY4" fmla="*/ 0 h 603739"/>
              <a:gd name="connsiteX0" fmla="*/ 0 w 9900668"/>
              <a:gd name="connsiteY0" fmla="*/ 0 h 605105"/>
              <a:gd name="connsiteX1" fmla="*/ 9900668 w 9900668"/>
              <a:gd name="connsiteY1" fmla="*/ 17904 h 605105"/>
              <a:gd name="connsiteX2" fmla="*/ 9866591 w 9900668"/>
              <a:gd name="connsiteY2" fmla="*/ 602024 h 605105"/>
              <a:gd name="connsiteX3" fmla="*/ 722134 w 9900668"/>
              <a:gd name="connsiteY3" fmla="*/ 605105 h 605105"/>
              <a:gd name="connsiteX4" fmla="*/ 0 w 9900668"/>
              <a:gd name="connsiteY4" fmla="*/ 0 h 605105"/>
              <a:gd name="connsiteX0" fmla="*/ 12392 w 9178534"/>
              <a:gd name="connsiteY0" fmla="*/ 0 h 614753"/>
              <a:gd name="connsiteX1" fmla="*/ 9178534 w 9178534"/>
              <a:gd name="connsiteY1" fmla="*/ 27552 h 614753"/>
              <a:gd name="connsiteX2" fmla="*/ 9144457 w 9178534"/>
              <a:gd name="connsiteY2" fmla="*/ 611672 h 614753"/>
              <a:gd name="connsiteX3" fmla="*/ 0 w 9178534"/>
              <a:gd name="connsiteY3" fmla="*/ 614753 h 614753"/>
              <a:gd name="connsiteX4" fmla="*/ 12392 w 9178534"/>
              <a:gd name="connsiteY4" fmla="*/ 0 h 614753"/>
              <a:gd name="connsiteX0" fmla="*/ 42338 w 9208480"/>
              <a:gd name="connsiteY0" fmla="*/ 0 h 624735"/>
              <a:gd name="connsiteX1" fmla="*/ 9208480 w 9208480"/>
              <a:gd name="connsiteY1" fmla="*/ 27552 h 624735"/>
              <a:gd name="connsiteX2" fmla="*/ 9174403 w 9208480"/>
              <a:gd name="connsiteY2" fmla="*/ 611672 h 624735"/>
              <a:gd name="connsiteX3" fmla="*/ 0 w 9208480"/>
              <a:gd name="connsiteY3" fmla="*/ 624735 h 624735"/>
              <a:gd name="connsiteX4" fmla="*/ 42338 w 9208480"/>
              <a:gd name="connsiteY4" fmla="*/ 0 h 62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8480" h="624735">
                <a:moveTo>
                  <a:pt x="42338" y="0"/>
                </a:moveTo>
                <a:lnTo>
                  <a:pt x="9208480" y="27552"/>
                </a:lnTo>
                <a:lnTo>
                  <a:pt x="9174403" y="611672"/>
                </a:lnTo>
                <a:lnTo>
                  <a:pt x="0" y="624735"/>
                </a:lnTo>
                <a:lnTo>
                  <a:pt x="4233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5B05C9D2-BDFA-5E4B-9D63-6939D45D6A3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7323"/>
          <a:stretch/>
        </p:blipFill>
        <p:spPr>
          <a:xfrm>
            <a:off x="502920" y="451644"/>
            <a:ext cx="538942" cy="286060"/>
          </a:xfrm>
          <a:prstGeom prst="rect">
            <a:avLst/>
          </a:prstGeom>
        </p:spPr>
      </p:pic>
      <p:sp>
        <p:nvSpPr>
          <p:cNvPr id="7" name="Oval 6">
            <a:extLst>
              <a:ext uri="{FF2B5EF4-FFF2-40B4-BE49-F238E27FC236}">
                <a16:creationId xmlns:a16="http://schemas.microsoft.com/office/drawing/2014/main" id="{23BA782B-8373-6C40-95EB-A0FD4543350A}"/>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3944083504"/>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folie mit Bild unten">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1F3F2EE-84E6-6D44-8576-B330166C9A02}"/>
              </a:ext>
            </a:extLst>
          </p:cNvPr>
          <p:cNvSpPr>
            <a:spLocks noGrp="1"/>
          </p:cNvSpPr>
          <p:nvPr>
            <p:ph type="pic" sz="quarter" idx="10"/>
          </p:nvPr>
        </p:nvSpPr>
        <p:spPr>
          <a:xfrm>
            <a:off x="-1958" y="2051050"/>
            <a:ext cx="9144000" cy="3092450"/>
          </a:xfrm>
          <a:prstGeom prst="rect">
            <a:avLst/>
          </a:prstGeom>
        </p:spPr>
        <p:txBody>
          <a:bodyPr/>
          <a:lstStyle/>
          <a:p>
            <a:endParaRPr lang="de-DE"/>
          </a:p>
        </p:txBody>
      </p:sp>
      <p:sp>
        <p:nvSpPr>
          <p:cNvPr id="11" name="Rechteck 1">
            <a:extLst>
              <a:ext uri="{FF2B5EF4-FFF2-40B4-BE49-F238E27FC236}">
                <a16:creationId xmlns:a16="http://schemas.microsoft.com/office/drawing/2014/main" id="{0AB3D412-CFC9-2743-9983-562DF7B37D97}"/>
              </a:ext>
            </a:extLst>
          </p:cNvPr>
          <p:cNvSpPr/>
          <p:nvPr userDrawn="1"/>
        </p:nvSpPr>
        <p:spPr>
          <a:xfrm rot="21398060">
            <a:off x="-34198" y="1738333"/>
            <a:ext cx="9208480" cy="624735"/>
          </a:xfrm>
          <a:custGeom>
            <a:avLst/>
            <a:gdLst>
              <a:gd name="connsiteX0" fmla="*/ 0 w 10295122"/>
              <a:gd name="connsiteY0" fmla="*/ 0 h 603739"/>
              <a:gd name="connsiteX1" fmla="*/ 10295122 w 10295122"/>
              <a:gd name="connsiteY1" fmla="*/ 0 h 603739"/>
              <a:gd name="connsiteX2" fmla="*/ 10295122 w 10295122"/>
              <a:gd name="connsiteY2" fmla="*/ 603739 h 603739"/>
              <a:gd name="connsiteX3" fmla="*/ 0 w 10295122"/>
              <a:gd name="connsiteY3" fmla="*/ 603739 h 603739"/>
              <a:gd name="connsiteX4" fmla="*/ 0 w 10295122"/>
              <a:gd name="connsiteY4" fmla="*/ 0 h 603739"/>
              <a:gd name="connsiteX0" fmla="*/ 0 w 10295122"/>
              <a:gd name="connsiteY0" fmla="*/ 0 h 603739"/>
              <a:gd name="connsiteX1" fmla="*/ 10295122 w 10295122"/>
              <a:gd name="connsiteY1" fmla="*/ 0 h 603739"/>
              <a:gd name="connsiteX2" fmla="*/ 9854889 w 10295122"/>
              <a:gd name="connsiteY2" fmla="*/ 601336 h 603739"/>
              <a:gd name="connsiteX3" fmla="*/ 0 w 10295122"/>
              <a:gd name="connsiteY3" fmla="*/ 603739 h 603739"/>
              <a:gd name="connsiteX4" fmla="*/ 0 w 10295122"/>
              <a:gd name="connsiteY4" fmla="*/ 0 h 603739"/>
              <a:gd name="connsiteX0" fmla="*/ 0 w 9900668"/>
              <a:gd name="connsiteY0" fmla="*/ 0 h 603739"/>
              <a:gd name="connsiteX1" fmla="*/ 9900668 w 9900668"/>
              <a:gd name="connsiteY1" fmla="*/ 17904 h 603739"/>
              <a:gd name="connsiteX2" fmla="*/ 9854889 w 9900668"/>
              <a:gd name="connsiteY2" fmla="*/ 601336 h 603739"/>
              <a:gd name="connsiteX3" fmla="*/ 0 w 9900668"/>
              <a:gd name="connsiteY3" fmla="*/ 603739 h 603739"/>
              <a:gd name="connsiteX4" fmla="*/ 0 w 9900668"/>
              <a:gd name="connsiteY4" fmla="*/ 0 h 603739"/>
              <a:gd name="connsiteX0" fmla="*/ 0 w 9900668"/>
              <a:gd name="connsiteY0" fmla="*/ 0 h 603739"/>
              <a:gd name="connsiteX1" fmla="*/ 9900668 w 9900668"/>
              <a:gd name="connsiteY1" fmla="*/ 17904 h 603739"/>
              <a:gd name="connsiteX2" fmla="*/ 9866591 w 9900668"/>
              <a:gd name="connsiteY2" fmla="*/ 602024 h 603739"/>
              <a:gd name="connsiteX3" fmla="*/ 0 w 9900668"/>
              <a:gd name="connsiteY3" fmla="*/ 603739 h 603739"/>
              <a:gd name="connsiteX4" fmla="*/ 0 w 9900668"/>
              <a:gd name="connsiteY4" fmla="*/ 0 h 603739"/>
              <a:gd name="connsiteX0" fmla="*/ 0 w 9900668"/>
              <a:gd name="connsiteY0" fmla="*/ 0 h 605105"/>
              <a:gd name="connsiteX1" fmla="*/ 9900668 w 9900668"/>
              <a:gd name="connsiteY1" fmla="*/ 17904 h 605105"/>
              <a:gd name="connsiteX2" fmla="*/ 9866591 w 9900668"/>
              <a:gd name="connsiteY2" fmla="*/ 602024 h 605105"/>
              <a:gd name="connsiteX3" fmla="*/ 722134 w 9900668"/>
              <a:gd name="connsiteY3" fmla="*/ 605105 h 605105"/>
              <a:gd name="connsiteX4" fmla="*/ 0 w 9900668"/>
              <a:gd name="connsiteY4" fmla="*/ 0 h 605105"/>
              <a:gd name="connsiteX0" fmla="*/ 12392 w 9178534"/>
              <a:gd name="connsiteY0" fmla="*/ 0 h 614753"/>
              <a:gd name="connsiteX1" fmla="*/ 9178534 w 9178534"/>
              <a:gd name="connsiteY1" fmla="*/ 27552 h 614753"/>
              <a:gd name="connsiteX2" fmla="*/ 9144457 w 9178534"/>
              <a:gd name="connsiteY2" fmla="*/ 611672 h 614753"/>
              <a:gd name="connsiteX3" fmla="*/ 0 w 9178534"/>
              <a:gd name="connsiteY3" fmla="*/ 614753 h 614753"/>
              <a:gd name="connsiteX4" fmla="*/ 12392 w 9178534"/>
              <a:gd name="connsiteY4" fmla="*/ 0 h 614753"/>
              <a:gd name="connsiteX0" fmla="*/ 42338 w 9208480"/>
              <a:gd name="connsiteY0" fmla="*/ 0 h 624735"/>
              <a:gd name="connsiteX1" fmla="*/ 9208480 w 9208480"/>
              <a:gd name="connsiteY1" fmla="*/ 27552 h 624735"/>
              <a:gd name="connsiteX2" fmla="*/ 9174403 w 9208480"/>
              <a:gd name="connsiteY2" fmla="*/ 611672 h 624735"/>
              <a:gd name="connsiteX3" fmla="*/ 0 w 9208480"/>
              <a:gd name="connsiteY3" fmla="*/ 624735 h 624735"/>
              <a:gd name="connsiteX4" fmla="*/ 42338 w 9208480"/>
              <a:gd name="connsiteY4" fmla="*/ 0 h 62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8480" h="624735">
                <a:moveTo>
                  <a:pt x="42338" y="0"/>
                </a:moveTo>
                <a:lnTo>
                  <a:pt x="9208480" y="27552"/>
                </a:lnTo>
                <a:lnTo>
                  <a:pt x="9174403" y="611672"/>
                </a:lnTo>
                <a:lnTo>
                  <a:pt x="0" y="624735"/>
                </a:lnTo>
                <a:lnTo>
                  <a:pt x="4233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9550B1E8-5713-E840-AC15-75AB4AE8BC8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6048"/>
          <a:stretch/>
        </p:blipFill>
        <p:spPr>
          <a:xfrm>
            <a:off x="502920" y="451644"/>
            <a:ext cx="555567" cy="286329"/>
          </a:xfrm>
          <a:prstGeom prst="rect">
            <a:avLst/>
          </a:prstGeom>
        </p:spPr>
      </p:pic>
      <p:sp>
        <p:nvSpPr>
          <p:cNvPr id="6" name="Oval 5">
            <a:extLst>
              <a:ext uri="{FF2B5EF4-FFF2-40B4-BE49-F238E27FC236}">
                <a16:creationId xmlns:a16="http://schemas.microsoft.com/office/drawing/2014/main" id="{9BDD438E-49EA-A84C-A689-24548E8F5B9D}"/>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2176560892"/>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folie mit Bild rechts und Liste">
    <p:spTree>
      <p:nvGrpSpPr>
        <p:cNvPr id="1" name=""/>
        <p:cNvGrpSpPr/>
        <p:nvPr/>
      </p:nvGrpSpPr>
      <p:grpSpPr>
        <a:xfrm>
          <a:off x="0" y="0"/>
          <a:ext cx="0" cy="0"/>
          <a:chOff x="0" y="0"/>
          <a:chExt cx="0" cy="0"/>
        </a:xfrm>
      </p:grpSpPr>
      <p:sp>
        <p:nvSpPr>
          <p:cNvPr id="3" name="Parallelogramm 2">
            <a:extLst>
              <a:ext uri="{FF2B5EF4-FFF2-40B4-BE49-F238E27FC236}">
                <a16:creationId xmlns:a16="http://schemas.microsoft.com/office/drawing/2014/main" id="{776ABE55-6304-AE44-A269-946BDF3A53E0}"/>
              </a:ext>
            </a:extLst>
          </p:cNvPr>
          <p:cNvSpPr/>
          <p:nvPr userDrawn="1"/>
        </p:nvSpPr>
        <p:spPr>
          <a:xfrm>
            <a:off x="4970844" y="-11084"/>
            <a:ext cx="4180901" cy="5154585"/>
          </a:xfrm>
          <a:custGeom>
            <a:avLst/>
            <a:gdLst>
              <a:gd name="connsiteX0" fmla="*/ 0 w 6233130"/>
              <a:gd name="connsiteY0" fmla="*/ 5143500 h 5143500"/>
              <a:gd name="connsiteX1" fmla="*/ 1285875 w 6233130"/>
              <a:gd name="connsiteY1" fmla="*/ 0 h 5143500"/>
              <a:gd name="connsiteX2" fmla="*/ 6233130 w 6233130"/>
              <a:gd name="connsiteY2" fmla="*/ 0 h 5143500"/>
              <a:gd name="connsiteX3" fmla="*/ 4947255 w 6233130"/>
              <a:gd name="connsiteY3" fmla="*/ 5143500 h 5143500"/>
              <a:gd name="connsiteX4" fmla="*/ 0 w 6233130"/>
              <a:gd name="connsiteY4" fmla="*/ 5143500 h 5143500"/>
              <a:gd name="connsiteX0" fmla="*/ 0 w 6233130"/>
              <a:gd name="connsiteY0" fmla="*/ 5143500 h 5143500"/>
              <a:gd name="connsiteX1" fmla="*/ 1285875 w 6233130"/>
              <a:gd name="connsiteY1" fmla="*/ 0 h 5143500"/>
              <a:gd name="connsiteX2" fmla="*/ 6233130 w 6233130"/>
              <a:gd name="connsiteY2" fmla="*/ 0 h 5143500"/>
              <a:gd name="connsiteX3" fmla="*/ 4436616 w 6233130"/>
              <a:gd name="connsiteY3" fmla="*/ 5119750 h 5143500"/>
              <a:gd name="connsiteX4" fmla="*/ 0 w 6233130"/>
              <a:gd name="connsiteY4" fmla="*/ 5143500 h 5143500"/>
              <a:gd name="connsiteX0" fmla="*/ 0 w 4511208"/>
              <a:gd name="connsiteY0" fmla="*/ 5143500 h 5143500"/>
              <a:gd name="connsiteX1" fmla="*/ 1285875 w 4511208"/>
              <a:gd name="connsiteY1" fmla="*/ 0 h 5143500"/>
              <a:gd name="connsiteX2" fmla="*/ 4511208 w 4511208"/>
              <a:gd name="connsiteY2" fmla="*/ 0 h 5143500"/>
              <a:gd name="connsiteX3" fmla="*/ 4436616 w 4511208"/>
              <a:gd name="connsiteY3" fmla="*/ 5119750 h 5143500"/>
              <a:gd name="connsiteX4" fmla="*/ 0 w 4511208"/>
              <a:gd name="connsiteY4" fmla="*/ 5143500 h 5143500"/>
              <a:gd name="connsiteX0" fmla="*/ 0 w 4436616"/>
              <a:gd name="connsiteY0" fmla="*/ 5143500 h 5143500"/>
              <a:gd name="connsiteX1" fmla="*/ 1285875 w 4436616"/>
              <a:gd name="connsiteY1" fmla="*/ 0 h 5143500"/>
              <a:gd name="connsiteX2" fmla="*/ 4416205 w 4436616"/>
              <a:gd name="connsiteY2" fmla="*/ 0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4202449 w 4436616"/>
              <a:gd name="connsiteY2" fmla="*/ 11875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3869940 w 4436616"/>
              <a:gd name="connsiteY2" fmla="*/ 23750 h 5143500"/>
              <a:gd name="connsiteX3" fmla="*/ 4436616 w 4436616"/>
              <a:gd name="connsiteY3" fmla="*/ 5119750 h 5143500"/>
              <a:gd name="connsiteX4" fmla="*/ 0 w 4436616"/>
              <a:gd name="connsiteY4" fmla="*/ 5143500 h 5143500"/>
              <a:gd name="connsiteX0" fmla="*/ 0 w 4436616"/>
              <a:gd name="connsiteY0" fmla="*/ 5143501 h 5143501"/>
              <a:gd name="connsiteX1" fmla="*/ 1285875 w 4436616"/>
              <a:gd name="connsiteY1" fmla="*/ 1 h 5143501"/>
              <a:gd name="connsiteX2" fmla="*/ 4190573 w 4436616"/>
              <a:gd name="connsiteY2" fmla="*/ 0 h 5143501"/>
              <a:gd name="connsiteX3" fmla="*/ 4436616 w 4436616"/>
              <a:gd name="connsiteY3" fmla="*/ 5119751 h 5143501"/>
              <a:gd name="connsiteX4" fmla="*/ 0 w 4436616"/>
              <a:gd name="connsiteY4" fmla="*/ 5143501 h 5143501"/>
              <a:gd name="connsiteX0" fmla="*/ 0 w 4191077"/>
              <a:gd name="connsiteY0" fmla="*/ 5143501 h 5143501"/>
              <a:gd name="connsiteX1" fmla="*/ 1285875 w 4191077"/>
              <a:gd name="connsiteY1" fmla="*/ 1 h 5143501"/>
              <a:gd name="connsiteX2" fmla="*/ 4190573 w 4191077"/>
              <a:gd name="connsiteY2" fmla="*/ 0 h 5143501"/>
              <a:gd name="connsiteX3" fmla="*/ 4139733 w 4191077"/>
              <a:gd name="connsiteY3" fmla="*/ 5119751 h 5143501"/>
              <a:gd name="connsiteX4" fmla="*/ 0 w 4191077"/>
              <a:gd name="connsiteY4" fmla="*/ 5143501 h 5143501"/>
              <a:gd name="connsiteX0" fmla="*/ 0 w 4191620"/>
              <a:gd name="connsiteY0" fmla="*/ 5143501 h 5143502"/>
              <a:gd name="connsiteX1" fmla="*/ 1285875 w 4191620"/>
              <a:gd name="connsiteY1" fmla="*/ 1 h 5143502"/>
              <a:gd name="connsiteX2" fmla="*/ 4190573 w 4191620"/>
              <a:gd name="connsiteY2" fmla="*/ 0 h 5143502"/>
              <a:gd name="connsiteX3" fmla="*/ 4175359 w 4191620"/>
              <a:gd name="connsiteY3" fmla="*/ 5143502 h 5143502"/>
              <a:gd name="connsiteX4" fmla="*/ 0 w 4191620"/>
              <a:gd name="connsiteY4" fmla="*/ 5143501 h 5143502"/>
              <a:gd name="connsiteX0" fmla="*/ 0 w 4191833"/>
              <a:gd name="connsiteY0" fmla="*/ 5143501 h 5143502"/>
              <a:gd name="connsiteX1" fmla="*/ 1285875 w 4191833"/>
              <a:gd name="connsiteY1" fmla="*/ 1 h 5143502"/>
              <a:gd name="connsiteX2" fmla="*/ 4190573 w 4191833"/>
              <a:gd name="connsiteY2" fmla="*/ 0 h 5143502"/>
              <a:gd name="connsiteX3" fmla="*/ 4180901 w 4191833"/>
              <a:gd name="connsiteY3" fmla="*/ 5143502 h 5143502"/>
              <a:gd name="connsiteX4" fmla="*/ 0 w 4191833"/>
              <a:gd name="connsiteY4" fmla="*/ 5143501 h 5143502"/>
              <a:gd name="connsiteX0" fmla="*/ 0 w 4207983"/>
              <a:gd name="connsiteY0" fmla="*/ 5143500 h 5143501"/>
              <a:gd name="connsiteX1" fmla="*/ 1285875 w 4207983"/>
              <a:gd name="connsiteY1" fmla="*/ 0 h 5143501"/>
              <a:gd name="connsiteX2" fmla="*/ 4207199 w 4207983"/>
              <a:gd name="connsiteY2" fmla="*/ 5541 h 5143501"/>
              <a:gd name="connsiteX3" fmla="*/ 4180901 w 4207983"/>
              <a:gd name="connsiteY3" fmla="*/ 5143501 h 5143501"/>
              <a:gd name="connsiteX4" fmla="*/ 0 w 4207983"/>
              <a:gd name="connsiteY4" fmla="*/ 5143500 h 5143501"/>
              <a:gd name="connsiteX0" fmla="*/ 0 w 4224394"/>
              <a:gd name="connsiteY0" fmla="*/ 5154584 h 5154585"/>
              <a:gd name="connsiteX1" fmla="*/ 1285875 w 4224394"/>
              <a:gd name="connsiteY1" fmla="*/ 11084 h 5154585"/>
              <a:gd name="connsiteX2" fmla="*/ 4223825 w 4224394"/>
              <a:gd name="connsiteY2" fmla="*/ 0 h 5154585"/>
              <a:gd name="connsiteX3" fmla="*/ 4180901 w 4224394"/>
              <a:gd name="connsiteY3" fmla="*/ 5154585 h 5154585"/>
              <a:gd name="connsiteX4" fmla="*/ 0 w 4224394"/>
              <a:gd name="connsiteY4" fmla="*/ 5154584 h 5154585"/>
              <a:gd name="connsiteX0" fmla="*/ 0 w 4180901"/>
              <a:gd name="connsiteY0" fmla="*/ 5154584 h 5154585"/>
              <a:gd name="connsiteX1" fmla="*/ 1285875 w 4180901"/>
              <a:gd name="connsiteY1" fmla="*/ 11084 h 5154585"/>
              <a:gd name="connsiteX2" fmla="*/ 4173948 w 4180901"/>
              <a:gd name="connsiteY2" fmla="*/ 0 h 5154585"/>
              <a:gd name="connsiteX3" fmla="*/ 4180901 w 4180901"/>
              <a:gd name="connsiteY3" fmla="*/ 5154585 h 5154585"/>
              <a:gd name="connsiteX4" fmla="*/ 0 w 4180901"/>
              <a:gd name="connsiteY4" fmla="*/ 5154584 h 515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0901" h="5154585">
                <a:moveTo>
                  <a:pt x="0" y="5154584"/>
                </a:moveTo>
                <a:lnTo>
                  <a:pt x="1285875" y="11084"/>
                </a:lnTo>
                <a:lnTo>
                  <a:pt x="4173948" y="0"/>
                </a:lnTo>
                <a:cubicBezTo>
                  <a:pt x="4180752" y="1706583"/>
                  <a:pt x="4174097" y="3448002"/>
                  <a:pt x="4180901" y="5154585"/>
                </a:cubicBezTo>
                <a:lnTo>
                  <a:pt x="0" y="5154584"/>
                </a:lnTo>
                <a:close/>
              </a:path>
            </a:pathLst>
          </a:custGeom>
          <a:gradFill>
            <a:gsLst>
              <a:gs pos="0">
                <a:srgbClr val="CED075"/>
              </a:gs>
              <a:gs pos="100000">
                <a:srgbClr val="9DA0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7B24AC4-A501-8F43-9E92-2C09D839E5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6048"/>
          <a:stretch/>
        </p:blipFill>
        <p:spPr>
          <a:xfrm>
            <a:off x="502920" y="451644"/>
            <a:ext cx="555567" cy="286329"/>
          </a:xfrm>
          <a:prstGeom prst="rect">
            <a:avLst/>
          </a:prstGeom>
        </p:spPr>
      </p:pic>
      <p:sp>
        <p:nvSpPr>
          <p:cNvPr id="5" name="Oval 4">
            <a:extLst>
              <a:ext uri="{FF2B5EF4-FFF2-40B4-BE49-F238E27FC236}">
                <a16:creationId xmlns:a16="http://schemas.microsoft.com/office/drawing/2014/main" id="{913B4363-DF4E-CD4D-903D-C3A63E84F160}"/>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
        <p:nvSpPr>
          <p:cNvPr id="6" name="Bildplatzhalter 6">
            <a:extLst>
              <a:ext uri="{FF2B5EF4-FFF2-40B4-BE49-F238E27FC236}">
                <a16:creationId xmlns:a16="http://schemas.microsoft.com/office/drawing/2014/main" id="{EB6CB2CA-7F55-C94C-8146-1998B272BC6A}"/>
              </a:ext>
            </a:extLst>
          </p:cNvPr>
          <p:cNvSpPr>
            <a:spLocks noGrp="1"/>
          </p:cNvSpPr>
          <p:nvPr>
            <p:ph type="pic" sz="quarter" idx="10"/>
          </p:nvPr>
        </p:nvSpPr>
        <p:spPr>
          <a:xfrm>
            <a:off x="5090919" y="1421562"/>
            <a:ext cx="4060826" cy="2301125"/>
          </a:xfrm>
          <a:prstGeom prst="rect">
            <a:avLst/>
          </a:prstGeom>
        </p:spPr>
        <p:txBody>
          <a:bodyPr/>
          <a:lstStyle/>
          <a:p>
            <a:endParaRPr lang="de-DE"/>
          </a:p>
        </p:txBody>
      </p:sp>
    </p:spTree>
    <p:extLst>
      <p:ext uri="{BB962C8B-B14F-4D97-AF65-F5344CB8AC3E}">
        <p14:creationId xmlns:p14="http://schemas.microsoft.com/office/powerpoint/2010/main" val="2400410191"/>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folie mit Bild Links">
    <p:spTree>
      <p:nvGrpSpPr>
        <p:cNvPr id="1" name=""/>
        <p:cNvGrpSpPr/>
        <p:nvPr/>
      </p:nvGrpSpPr>
      <p:grpSpPr>
        <a:xfrm>
          <a:off x="0" y="0"/>
          <a:ext cx="0" cy="0"/>
          <a:chOff x="0" y="0"/>
          <a:chExt cx="0" cy="0"/>
        </a:xfrm>
      </p:grpSpPr>
      <p:sp>
        <p:nvSpPr>
          <p:cNvPr id="8" name="Parallelogramm 2">
            <a:extLst>
              <a:ext uri="{FF2B5EF4-FFF2-40B4-BE49-F238E27FC236}">
                <a16:creationId xmlns:a16="http://schemas.microsoft.com/office/drawing/2014/main" id="{F3DB60F6-DB32-FA4E-AC70-D77ACECB5D92}"/>
              </a:ext>
            </a:extLst>
          </p:cNvPr>
          <p:cNvSpPr/>
          <p:nvPr userDrawn="1"/>
        </p:nvSpPr>
        <p:spPr>
          <a:xfrm rot="10800000">
            <a:off x="-882" y="-1"/>
            <a:ext cx="4192715" cy="5143502"/>
          </a:xfrm>
          <a:custGeom>
            <a:avLst/>
            <a:gdLst>
              <a:gd name="connsiteX0" fmla="*/ 0 w 6233130"/>
              <a:gd name="connsiteY0" fmla="*/ 5143500 h 5143500"/>
              <a:gd name="connsiteX1" fmla="*/ 1285875 w 6233130"/>
              <a:gd name="connsiteY1" fmla="*/ 0 h 5143500"/>
              <a:gd name="connsiteX2" fmla="*/ 6233130 w 6233130"/>
              <a:gd name="connsiteY2" fmla="*/ 0 h 5143500"/>
              <a:gd name="connsiteX3" fmla="*/ 4947255 w 6233130"/>
              <a:gd name="connsiteY3" fmla="*/ 5143500 h 5143500"/>
              <a:gd name="connsiteX4" fmla="*/ 0 w 6233130"/>
              <a:gd name="connsiteY4" fmla="*/ 5143500 h 5143500"/>
              <a:gd name="connsiteX0" fmla="*/ 0 w 6233130"/>
              <a:gd name="connsiteY0" fmla="*/ 5143500 h 5143500"/>
              <a:gd name="connsiteX1" fmla="*/ 1285875 w 6233130"/>
              <a:gd name="connsiteY1" fmla="*/ 0 h 5143500"/>
              <a:gd name="connsiteX2" fmla="*/ 6233130 w 6233130"/>
              <a:gd name="connsiteY2" fmla="*/ 0 h 5143500"/>
              <a:gd name="connsiteX3" fmla="*/ 4436616 w 6233130"/>
              <a:gd name="connsiteY3" fmla="*/ 5119750 h 5143500"/>
              <a:gd name="connsiteX4" fmla="*/ 0 w 6233130"/>
              <a:gd name="connsiteY4" fmla="*/ 5143500 h 5143500"/>
              <a:gd name="connsiteX0" fmla="*/ 0 w 4511208"/>
              <a:gd name="connsiteY0" fmla="*/ 5143500 h 5143500"/>
              <a:gd name="connsiteX1" fmla="*/ 1285875 w 4511208"/>
              <a:gd name="connsiteY1" fmla="*/ 0 h 5143500"/>
              <a:gd name="connsiteX2" fmla="*/ 4511208 w 4511208"/>
              <a:gd name="connsiteY2" fmla="*/ 0 h 5143500"/>
              <a:gd name="connsiteX3" fmla="*/ 4436616 w 4511208"/>
              <a:gd name="connsiteY3" fmla="*/ 5119750 h 5143500"/>
              <a:gd name="connsiteX4" fmla="*/ 0 w 4511208"/>
              <a:gd name="connsiteY4" fmla="*/ 5143500 h 5143500"/>
              <a:gd name="connsiteX0" fmla="*/ 0 w 4436616"/>
              <a:gd name="connsiteY0" fmla="*/ 5143500 h 5143500"/>
              <a:gd name="connsiteX1" fmla="*/ 1285875 w 4436616"/>
              <a:gd name="connsiteY1" fmla="*/ 0 h 5143500"/>
              <a:gd name="connsiteX2" fmla="*/ 4416205 w 4436616"/>
              <a:gd name="connsiteY2" fmla="*/ 0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4202449 w 4436616"/>
              <a:gd name="connsiteY2" fmla="*/ 11875 h 5143500"/>
              <a:gd name="connsiteX3" fmla="*/ 4436616 w 4436616"/>
              <a:gd name="connsiteY3" fmla="*/ 5119750 h 5143500"/>
              <a:gd name="connsiteX4" fmla="*/ 0 w 4436616"/>
              <a:gd name="connsiteY4" fmla="*/ 5143500 h 5143500"/>
              <a:gd name="connsiteX0" fmla="*/ 0 w 4436616"/>
              <a:gd name="connsiteY0" fmla="*/ 5143500 h 5143500"/>
              <a:gd name="connsiteX1" fmla="*/ 1285875 w 4436616"/>
              <a:gd name="connsiteY1" fmla="*/ 0 h 5143500"/>
              <a:gd name="connsiteX2" fmla="*/ 3869940 w 4436616"/>
              <a:gd name="connsiteY2" fmla="*/ 23750 h 5143500"/>
              <a:gd name="connsiteX3" fmla="*/ 4436616 w 4436616"/>
              <a:gd name="connsiteY3" fmla="*/ 5119750 h 5143500"/>
              <a:gd name="connsiteX4" fmla="*/ 0 w 4436616"/>
              <a:gd name="connsiteY4" fmla="*/ 5143500 h 5143500"/>
              <a:gd name="connsiteX0" fmla="*/ 0 w 4436616"/>
              <a:gd name="connsiteY0" fmla="*/ 5143501 h 5143501"/>
              <a:gd name="connsiteX1" fmla="*/ 1285875 w 4436616"/>
              <a:gd name="connsiteY1" fmla="*/ 1 h 5143501"/>
              <a:gd name="connsiteX2" fmla="*/ 4190573 w 4436616"/>
              <a:gd name="connsiteY2" fmla="*/ 0 h 5143501"/>
              <a:gd name="connsiteX3" fmla="*/ 4436616 w 4436616"/>
              <a:gd name="connsiteY3" fmla="*/ 5119751 h 5143501"/>
              <a:gd name="connsiteX4" fmla="*/ 0 w 4436616"/>
              <a:gd name="connsiteY4" fmla="*/ 5143501 h 5143501"/>
              <a:gd name="connsiteX0" fmla="*/ 0 w 4191077"/>
              <a:gd name="connsiteY0" fmla="*/ 5143501 h 5143501"/>
              <a:gd name="connsiteX1" fmla="*/ 1285875 w 4191077"/>
              <a:gd name="connsiteY1" fmla="*/ 1 h 5143501"/>
              <a:gd name="connsiteX2" fmla="*/ 4190573 w 4191077"/>
              <a:gd name="connsiteY2" fmla="*/ 0 h 5143501"/>
              <a:gd name="connsiteX3" fmla="*/ 4139733 w 4191077"/>
              <a:gd name="connsiteY3" fmla="*/ 5119751 h 5143501"/>
              <a:gd name="connsiteX4" fmla="*/ 0 w 4191077"/>
              <a:gd name="connsiteY4" fmla="*/ 5143501 h 5143501"/>
              <a:gd name="connsiteX0" fmla="*/ 0 w 4191620"/>
              <a:gd name="connsiteY0" fmla="*/ 5143501 h 5143502"/>
              <a:gd name="connsiteX1" fmla="*/ 1285875 w 4191620"/>
              <a:gd name="connsiteY1" fmla="*/ 1 h 5143502"/>
              <a:gd name="connsiteX2" fmla="*/ 4190573 w 4191620"/>
              <a:gd name="connsiteY2" fmla="*/ 0 h 5143502"/>
              <a:gd name="connsiteX3" fmla="*/ 4175359 w 4191620"/>
              <a:gd name="connsiteY3" fmla="*/ 5143502 h 5143502"/>
              <a:gd name="connsiteX4" fmla="*/ 0 w 4191620"/>
              <a:gd name="connsiteY4" fmla="*/ 5143501 h 5143502"/>
              <a:gd name="connsiteX0" fmla="*/ 0 w 4191833"/>
              <a:gd name="connsiteY0" fmla="*/ 5143501 h 5143502"/>
              <a:gd name="connsiteX1" fmla="*/ 1285875 w 4191833"/>
              <a:gd name="connsiteY1" fmla="*/ 1 h 5143502"/>
              <a:gd name="connsiteX2" fmla="*/ 4190573 w 4191833"/>
              <a:gd name="connsiteY2" fmla="*/ 0 h 5143502"/>
              <a:gd name="connsiteX3" fmla="*/ 4180901 w 4191833"/>
              <a:gd name="connsiteY3" fmla="*/ 5143502 h 5143502"/>
              <a:gd name="connsiteX4" fmla="*/ 0 w 4191833"/>
              <a:gd name="connsiteY4" fmla="*/ 5143501 h 5143502"/>
              <a:gd name="connsiteX0" fmla="*/ 0 w 4192715"/>
              <a:gd name="connsiteY0" fmla="*/ 5143501 h 5143502"/>
              <a:gd name="connsiteX1" fmla="*/ 1285875 w 4192715"/>
              <a:gd name="connsiteY1" fmla="*/ 1 h 5143502"/>
              <a:gd name="connsiteX2" fmla="*/ 4190573 w 4192715"/>
              <a:gd name="connsiteY2" fmla="*/ 0 h 5143502"/>
              <a:gd name="connsiteX3" fmla="*/ 4191985 w 4192715"/>
              <a:gd name="connsiteY3" fmla="*/ 5143502 h 5143502"/>
              <a:gd name="connsiteX4" fmla="*/ 0 w 4192715"/>
              <a:gd name="connsiteY4" fmla="*/ 5143501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2715" h="5143502">
                <a:moveTo>
                  <a:pt x="0" y="5143501"/>
                </a:moveTo>
                <a:lnTo>
                  <a:pt x="1285875" y="1"/>
                </a:lnTo>
                <a:lnTo>
                  <a:pt x="4190573" y="0"/>
                </a:lnTo>
                <a:cubicBezTo>
                  <a:pt x="4197377" y="1706583"/>
                  <a:pt x="4185181" y="3436919"/>
                  <a:pt x="4191985" y="5143502"/>
                </a:cubicBezTo>
                <a:lnTo>
                  <a:pt x="0" y="5143501"/>
                </a:lnTo>
                <a:close/>
              </a:path>
            </a:pathLst>
          </a:custGeom>
          <a:gradFill>
            <a:gsLst>
              <a:gs pos="100000">
                <a:srgbClr val="CED075"/>
              </a:gs>
              <a:gs pos="0">
                <a:srgbClr val="9DA0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FDF99ECD-F98F-D04E-B8CF-D537DC0C8DF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7323"/>
          <a:stretch/>
        </p:blipFill>
        <p:spPr>
          <a:xfrm>
            <a:off x="502920" y="451644"/>
            <a:ext cx="538942" cy="286060"/>
          </a:xfrm>
          <a:prstGeom prst="rect">
            <a:avLst/>
          </a:prstGeom>
        </p:spPr>
      </p:pic>
      <p:sp>
        <p:nvSpPr>
          <p:cNvPr id="5" name="Oval 4">
            <a:extLst>
              <a:ext uri="{FF2B5EF4-FFF2-40B4-BE49-F238E27FC236}">
                <a16:creationId xmlns:a16="http://schemas.microsoft.com/office/drawing/2014/main" id="{138F28A8-2A41-A64C-9EA6-2737E04D685F}"/>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
        <p:nvSpPr>
          <p:cNvPr id="7" name="Bildplatzhalter 6">
            <a:extLst>
              <a:ext uri="{FF2B5EF4-FFF2-40B4-BE49-F238E27FC236}">
                <a16:creationId xmlns:a16="http://schemas.microsoft.com/office/drawing/2014/main" id="{223C8E8C-FA37-7F4B-929A-573815204F8D}"/>
              </a:ext>
            </a:extLst>
          </p:cNvPr>
          <p:cNvSpPr>
            <a:spLocks noGrp="1"/>
          </p:cNvSpPr>
          <p:nvPr>
            <p:ph type="pic" sz="quarter" idx="10"/>
          </p:nvPr>
        </p:nvSpPr>
        <p:spPr>
          <a:xfrm>
            <a:off x="0" y="1421562"/>
            <a:ext cx="4060826" cy="2301125"/>
          </a:xfrm>
          <a:prstGeom prst="rect">
            <a:avLst/>
          </a:prstGeom>
        </p:spPr>
        <p:txBody>
          <a:bodyPr/>
          <a:lstStyle/>
          <a:p>
            <a:endParaRPr lang="de-DE"/>
          </a:p>
        </p:txBody>
      </p:sp>
    </p:spTree>
    <p:extLst>
      <p:ext uri="{BB962C8B-B14F-4D97-AF65-F5344CB8AC3E}">
        <p14:creationId xmlns:p14="http://schemas.microsoft.com/office/powerpoint/2010/main" val="3196493491"/>
      </p:ext>
    </p:extLst>
  </p:cSld>
  <p:clrMapOvr>
    <a:masterClrMapping/>
  </p:clrMapOvr>
  <p:extLst>
    <p:ext uri="{DCECCB84-F9BA-43D5-87BE-67443E8EF086}">
      <p15:sldGuideLst xmlns:p15="http://schemas.microsoft.com/office/powerpoint/2012/main">
        <p15:guide id="1" orient="horz" pos="463">
          <p15:clr>
            <a:srgbClr val="FBAE40"/>
          </p15:clr>
        </p15:guide>
        <p15:guide id="2" pos="317">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7B24AC4-A501-8F43-9E92-2C09D839E5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6048"/>
          <a:stretch/>
        </p:blipFill>
        <p:spPr>
          <a:xfrm>
            <a:off x="502920" y="451644"/>
            <a:ext cx="555567" cy="286329"/>
          </a:xfrm>
          <a:prstGeom prst="rect">
            <a:avLst/>
          </a:prstGeom>
        </p:spPr>
      </p:pic>
      <p:pic>
        <p:nvPicPr>
          <p:cNvPr id="20" name="Grafik 19">
            <a:extLst>
              <a:ext uri="{FF2B5EF4-FFF2-40B4-BE49-F238E27FC236}">
                <a16:creationId xmlns:a16="http://schemas.microsoft.com/office/drawing/2014/main" id="{C8197AE2-9884-7B4B-960C-C1B1448B1653}"/>
              </a:ext>
            </a:extLst>
          </p:cNvPr>
          <p:cNvPicPr>
            <a:picLocks noChangeAspect="1"/>
          </p:cNvPicPr>
          <p:nvPr userDrawn="1"/>
        </p:nvPicPr>
        <p:blipFill>
          <a:blip r:embed="rId4">
            <a:alphaModFix amt="49000"/>
          </a:blip>
          <a:stretch>
            <a:fillRect/>
          </a:stretch>
        </p:blipFill>
        <p:spPr>
          <a:xfrm rot="10800000">
            <a:off x="1524000" y="991183"/>
            <a:ext cx="6096000" cy="3530600"/>
          </a:xfrm>
          <a:prstGeom prst="rect">
            <a:avLst/>
          </a:prstGeom>
          <a:noFill/>
        </p:spPr>
      </p:pic>
      <p:sp>
        <p:nvSpPr>
          <p:cNvPr id="5" name="Oval 4">
            <a:extLst>
              <a:ext uri="{FF2B5EF4-FFF2-40B4-BE49-F238E27FC236}">
                <a16:creationId xmlns:a16="http://schemas.microsoft.com/office/drawing/2014/main" id="{5D6C02C1-D5C2-9A4B-82A3-F566C9A5F336}"/>
              </a:ext>
            </a:extLst>
          </p:cNvPr>
          <p:cNvSpPr/>
          <p:nvPr userDrawn="1"/>
        </p:nvSpPr>
        <p:spPr>
          <a:xfrm>
            <a:off x="8632558" y="4632058"/>
            <a:ext cx="433952" cy="433952"/>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fld id="{C8A0C500-7277-DE41-8BBB-D9280699596F}" type="slidenum">
              <a:rPr lang="de-DE" sz="1000" smtClean="0"/>
              <a:pPr algn="ctr"/>
              <a:t>‹Nr.›</a:t>
            </a:fld>
            <a:endParaRPr lang="de-DE" sz="1000"/>
          </a:p>
        </p:txBody>
      </p:sp>
    </p:spTree>
    <p:extLst>
      <p:ext uri="{BB962C8B-B14F-4D97-AF65-F5344CB8AC3E}">
        <p14:creationId xmlns:p14="http://schemas.microsoft.com/office/powerpoint/2010/main" val="4009666765"/>
      </p:ext>
    </p:extLst>
  </p:cSld>
  <p:clrMapOvr>
    <a:masterClrMapping/>
  </p:clrMapOvr>
  <p:extLst>
    <p:ext uri="{DCECCB84-F9BA-43D5-87BE-67443E8EF086}">
      <p15:sldGuideLst xmlns:p15="http://schemas.microsoft.com/office/powerpoint/2012/main">
        <p15:guide id="1" orient="horz" pos="463">
          <p15:clr>
            <a:srgbClr val="FBAE40"/>
          </p15:clr>
        </p15:guide>
        <p15:guide id="3" orient="horz" pos="282">
          <p15:clr>
            <a:srgbClr val="FBAE40"/>
          </p15:clr>
        </p15:guide>
        <p15:guide id="4" orient="horz" pos="1620">
          <p15:clr>
            <a:srgbClr val="FBAE40"/>
          </p15:clr>
        </p15:guide>
        <p15:guide id="5" orient="horz" pos="62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144974"/>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72" r:id="rId3"/>
    <p:sldLayoutId id="2147483673" r:id="rId4"/>
    <p:sldLayoutId id="2147483674" r:id="rId5"/>
    <p:sldLayoutId id="2147483675" r:id="rId6"/>
    <p:sldLayoutId id="2147483678" r:id="rId7"/>
    <p:sldLayoutId id="2147483677" r:id="rId8"/>
    <p:sldLayoutId id="2147483680" r:id="rId9"/>
    <p:sldLayoutId id="2147483689" r:id="rId10"/>
    <p:sldLayoutId id="2147483688" r:id="rId11"/>
    <p:sldLayoutId id="2147483687" r:id="rId12"/>
  </p:sldLayoutIdLst>
  <p:hf sldNum="0" hdr="0" ftr="0" dt="0"/>
  <p:txStyles>
    <p:title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p:titleStyle>
    <p:bodyStyle>
      <a:lvl1pPr marL="0" indent="0" algn="ctr" defTabSz="685800" rtl="0" eaLnBrk="1" latinLnBrk="0" hangingPunct="1">
        <a:lnSpc>
          <a:spcPct val="90000"/>
        </a:lnSpc>
        <a:spcBef>
          <a:spcPts val="750"/>
        </a:spcBef>
        <a:buFont typeface="Arial" panose="020B0604020202020204" pitchFamily="34" charset="0"/>
        <a:buNone/>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userDrawn="1">
          <p15:clr>
            <a:srgbClr val="F26B43"/>
          </p15:clr>
        </p15:guide>
        <p15:guide id="2" pos="2880" userDrawn="1">
          <p15:clr>
            <a:srgbClr val="F26B43"/>
          </p15:clr>
        </p15:guide>
        <p15:guide id="3" pos="725" userDrawn="1">
          <p15:clr>
            <a:srgbClr val="F26B43"/>
          </p15:clr>
        </p15:guide>
        <p15:guide id="4" orient="horz" pos="463" userDrawn="1">
          <p15:clr>
            <a:srgbClr val="F26B43"/>
          </p15:clr>
        </p15:guide>
        <p15:guide id="5" orient="horz" pos="1711" userDrawn="1">
          <p15:clr>
            <a:srgbClr val="F26B43"/>
          </p15:clr>
        </p15:guide>
        <p15:guide id="6" pos="5035" userDrawn="1">
          <p15:clr>
            <a:srgbClr val="F26B43"/>
          </p15:clr>
        </p15:guide>
        <p15:guide id="7" orient="horz" pos="622" userDrawn="1">
          <p15:clr>
            <a:srgbClr val="F26B43"/>
          </p15:clr>
        </p15:guide>
        <p15:guide id="8" orient="horz" pos="16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95536" y="1244799"/>
            <a:ext cx="8291264" cy="540060"/>
          </a:xfrm>
          <a:prstGeom prst="rect">
            <a:avLst/>
          </a:prstGeom>
        </p:spPr>
        <p:txBody>
          <a:bodyPr vert="horz" lIns="91440" tIns="45720" rIns="91440" bIns="45720" rtlCol="0" anchor="ctr">
            <a:normAutofit/>
          </a:bodyPr>
          <a:lstStyle/>
          <a:p>
            <a:pPr lvl="0"/>
            <a:r>
              <a:rPr lang="de-DE"/>
              <a:t>Titelmasterformat durch Klicken bearbeiten</a:t>
            </a:r>
          </a:p>
        </p:txBody>
      </p:sp>
      <p:sp>
        <p:nvSpPr>
          <p:cNvPr id="3" name="Textplatzhalter 2"/>
          <p:cNvSpPr>
            <a:spLocks noGrp="1"/>
          </p:cNvSpPr>
          <p:nvPr>
            <p:ph type="body" idx="1"/>
          </p:nvPr>
        </p:nvSpPr>
        <p:spPr>
          <a:xfrm>
            <a:off x="395536" y="1869672"/>
            <a:ext cx="6696744" cy="2646294"/>
          </a:xfrm>
          <a:prstGeom prst="rect">
            <a:avLst/>
          </a:prstGeom>
          <a:noFill/>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13"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13876"/>
          <a:stretch/>
        </p:blipFill>
        <p:spPr bwMode="auto">
          <a:xfrm>
            <a:off x="901174" y="245473"/>
            <a:ext cx="4104015" cy="62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a:extLst>
              <a:ext uri="{FF2B5EF4-FFF2-40B4-BE49-F238E27FC236}">
                <a16:creationId xmlns:a16="http://schemas.microsoft.com/office/drawing/2014/main" id="{3142CC6C-FCCE-4E5D-8C92-BA9C6233CA94}"/>
              </a:ext>
            </a:extLst>
          </p:cNvPr>
          <p:cNvSpPr>
            <a:spLocks noGrp="1"/>
          </p:cNvSpPr>
          <p:nvPr>
            <p:ph type="sldNum" sz="quarter" idx="4"/>
          </p:nvPr>
        </p:nvSpPr>
        <p:spPr>
          <a:xfrm>
            <a:off x="183392" y="4685592"/>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356C70-5B14-4ECA-9F28-C89475D272A9}" type="slidenum">
              <a:rPr lang="de-DE" smtClean="0"/>
              <a:pPr/>
              <a:t>‹Nr.›</a:t>
            </a:fld>
            <a:endParaRPr lang="de-DE"/>
          </a:p>
        </p:txBody>
      </p:sp>
      <p:pic>
        <p:nvPicPr>
          <p:cNvPr id="7" name="Picture 3">
            <a:extLst>
              <a:ext uri="{FF2B5EF4-FFF2-40B4-BE49-F238E27FC236}">
                <a16:creationId xmlns:a16="http://schemas.microsoft.com/office/drawing/2014/main" id="{B3A5436D-9D97-4E4B-B3AD-CABC3E921AE3}"/>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89344" b="3084"/>
          <a:stretch/>
        </p:blipFill>
        <p:spPr bwMode="auto">
          <a:xfrm>
            <a:off x="0" y="1041956"/>
            <a:ext cx="9144000" cy="15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descr="SW-Logo CMYC">
            <a:extLst>
              <a:ext uri="{FF2B5EF4-FFF2-40B4-BE49-F238E27FC236}">
                <a16:creationId xmlns:a16="http://schemas.microsoft.com/office/drawing/2014/main" id="{057C4095-9308-4A1D-B15A-38D41C5ECAC5}"/>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83392" y="76806"/>
            <a:ext cx="672255" cy="919853"/>
          </a:xfrm>
          <a:prstGeom prst="rect">
            <a:avLst/>
          </a:prstGeom>
          <a:noFill/>
          <a:ln>
            <a:noFill/>
          </a:ln>
        </p:spPr>
      </p:pic>
    </p:spTree>
    <p:extLst>
      <p:ext uri="{BB962C8B-B14F-4D97-AF65-F5344CB8AC3E}">
        <p14:creationId xmlns:p14="http://schemas.microsoft.com/office/powerpoint/2010/main" val="3069584685"/>
      </p:ext>
    </p:extLst>
  </p:cSld>
  <p:clrMap bg1="lt1" tx1="dk1" bg2="lt2" tx2="dk2" accent1="accent1" accent2="accent2" accent3="accent3" accent4="accent4" accent5="accent5" accent6="accent6" hlink="hlink" folHlink="folHlink"/>
  <p:sldLayoutIdLst>
    <p:sldLayoutId id="2147483692" r:id="rId1"/>
    <p:sldLayoutId id="2147483693" r:id="rId2"/>
  </p:sldLayoutIdLst>
  <p:hf sldNum="0" hdr="0" dt="0"/>
  <p:txStyles>
    <p:titleStyle>
      <a:lvl1pPr algn="l" defTabSz="685766" rtl="0" eaLnBrk="1" latinLnBrk="0" hangingPunct="1">
        <a:spcBef>
          <a:spcPct val="0"/>
        </a:spcBef>
        <a:buNone/>
        <a:defRPr lang="de-DE" sz="1800" b="1" kern="1200" dirty="0">
          <a:solidFill>
            <a:srgbClr val="789922"/>
          </a:solidFill>
          <a:latin typeface="Open Sans Extrabold" pitchFamily="34" charset="0"/>
          <a:ea typeface="+mj-ea"/>
          <a:cs typeface="+mj-cs"/>
        </a:defRPr>
      </a:lvl1pPr>
    </p:titleStyle>
    <p:bodyStyle>
      <a:lvl1pPr marL="0" indent="0" algn="l" defTabSz="685766" rtl="0" eaLnBrk="1" latinLnBrk="0" hangingPunct="1">
        <a:spcBef>
          <a:spcPct val="20000"/>
        </a:spcBef>
        <a:buFont typeface="Courier New" pitchFamily="49" charset="0"/>
        <a:buNone/>
        <a:defRPr lang="de-DE" sz="1650" b="1" kern="1200" smtClean="0">
          <a:solidFill>
            <a:srgbClr val="673017"/>
          </a:solidFill>
          <a:latin typeface="Open Sans Extrabold"/>
          <a:ea typeface="+mn-ea"/>
          <a:cs typeface="+mn-cs"/>
        </a:defRPr>
      </a:lvl1pPr>
      <a:lvl2pPr marL="557185" indent="-214303" algn="l" defTabSz="685766" rtl="0" eaLnBrk="1" latinLnBrk="0" hangingPunct="1">
        <a:spcBef>
          <a:spcPct val="20000"/>
        </a:spcBef>
        <a:buClr>
          <a:srgbClr val="789922"/>
        </a:buClr>
        <a:buFont typeface="Wingdings" panose="05000000000000000000" pitchFamily="2" charset="2"/>
        <a:buChar char="§"/>
        <a:defRPr lang="de-DE" sz="1500" kern="1200" smtClean="0">
          <a:solidFill>
            <a:srgbClr val="673017"/>
          </a:solidFill>
          <a:latin typeface="Open Sans Extrabold"/>
          <a:ea typeface="+mn-ea"/>
          <a:cs typeface="+mn-cs"/>
        </a:defRPr>
      </a:lvl2pPr>
      <a:lvl3pPr marL="857207" indent="-171442" algn="l" defTabSz="685766" rtl="0" eaLnBrk="1" latinLnBrk="0" hangingPunct="1">
        <a:spcBef>
          <a:spcPct val="20000"/>
        </a:spcBef>
        <a:buFont typeface="Symbol" pitchFamily="18" charset="2"/>
        <a:buChar char="-"/>
        <a:defRPr lang="de-DE" sz="1500" kern="1200" smtClean="0">
          <a:solidFill>
            <a:srgbClr val="673017"/>
          </a:solidFill>
          <a:latin typeface="Open Sans Extrabold"/>
          <a:ea typeface="+mn-ea"/>
          <a:cs typeface="+mn-cs"/>
        </a:defRPr>
      </a:lvl3pPr>
      <a:lvl4pPr marL="1200090" indent="-171442" algn="l" defTabSz="685766" rtl="0" eaLnBrk="1" latinLnBrk="0" hangingPunct="1">
        <a:spcBef>
          <a:spcPct val="20000"/>
        </a:spcBef>
        <a:buFont typeface="Wingdings" pitchFamily="2" charset="2"/>
        <a:buChar char="Ø"/>
        <a:defRPr lang="de-DE" sz="1350" kern="1200" smtClean="0">
          <a:solidFill>
            <a:srgbClr val="673017"/>
          </a:solidFill>
          <a:latin typeface="Open Sans Extrabold"/>
          <a:ea typeface="+mn-ea"/>
          <a:cs typeface="+mn-cs"/>
        </a:defRPr>
      </a:lvl4pPr>
      <a:lvl5pPr marL="1542974" indent="-171442" algn="l" defTabSz="685766" rtl="0" eaLnBrk="1" latinLnBrk="0" hangingPunct="1">
        <a:spcBef>
          <a:spcPct val="20000"/>
        </a:spcBef>
        <a:buFont typeface="Wingdings" pitchFamily="2" charset="2"/>
        <a:buChar char="Ø"/>
        <a:defRPr lang="de-DE" sz="1350" kern="1200" smtClean="0">
          <a:solidFill>
            <a:srgbClr val="673017"/>
          </a:solidFill>
          <a:latin typeface="Open Sans Extrabold"/>
          <a:ea typeface="+mn-ea"/>
          <a:cs typeface="+mn-cs"/>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95536" y="1244799"/>
            <a:ext cx="8291264" cy="540060"/>
          </a:xfrm>
          <a:prstGeom prst="rect">
            <a:avLst/>
          </a:prstGeom>
        </p:spPr>
        <p:txBody>
          <a:bodyPr vert="horz" lIns="91440" tIns="45720" rIns="91440" bIns="45720" rtlCol="0" anchor="ctr">
            <a:normAutofit/>
          </a:bodyPr>
          <a:lstStyle/>
          <a:p>
            <a:pPr lvl="0"/>
            <a:r>
              <a:rPr lang="de-DE"/>
              <a:t>Titelmasterformat durch Klicken bearbeiten</a:t>
            </a:r>
          </a:p>
        </p:txBody>
      </p:sp>
      <p:sp>
        <p:nvSpPr>
          <p:cNvPr id="3" name="Textplatzhalter 2"/>
          <p:cNvSpPr>
            <a:spLocks noGrp="1"/>
          </p:cNvSpPr>
          <p:nvPr>
            <p:ph type="body" idx="1"/>
          </p:nvPr>
        </p:nvSpPr>
        <p:spPr>
          <a:xfrm>
            <a:off x="395536" y="1869672"/>
            <a:ext cx="6696744" cy="2646294"/>
          </a:xfrm>
          <a:prstGeom prst="rect">
            <a:avLst/>
          </a:prstGeom>
          <a:noFill/>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13"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13876"/>
          <a:stretch/>
        </p:blipFill>
        <p:spPr bwMode="auto">
          <a:xfrm>
            <a:off x="901174" y="245473"/>
            <a:ext cx="4104015" cy="62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a:extLst>
              <a:ext uri="{FF2B5EF4-FFF2-40B4-BE49-F238E27FC236}">
                <a16:creationId xmlns:a16="http://schemas.microsoft.com/office/drawing/2014/main" id="{3142CC6C-FCCE-4E5D-8C92-BA9C6233CA94}"/>
              </a:ext>
            </a:extLst>
          </p:cNvPr>
          <p:cNvSpPr>
            <a:spLocks noGrp="1"/>
          </p:cNvSpPr>
          <p:nvPr>
            <p:ph type="sldNum" sz="quarter" idx="4"/>
          </p:nvPr>
        </p:nvSpPr>
        <p:spPr>
          <a:xfrm>
            <a:off x="183392" y="4685592"/>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356C70-5B14-4ECA-9F28-C89475D272A9}" type="slidenum">
              <a:rPr lang="de-DE" smtClean="0"/>
              <a:pPr/>
              <a:t>‹Nr.›</a:t>
            </a:fld>
            <a:endParaRPr lang="de-DE"/>
          </a:p>
        </p:txBody>
      </p:sp>
      <p:pic>
        <p:nvPicPr>
          <p:cNvPr id="7" name="Picture 3">
            <a:extLst>
              <a:ext uri="{FF2B5EF4-FFF2-40B4-BE49-F238E27FC236}">
                <a16:creationId xmlns:a16="http://schemas.microsoft.com/office/drawing/2014/main" id="{B3A5436D-9D97-4E4B-B3AD-CABC3E921AE3}"/>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89344" b="3084"/>
          <a:stretch/>
        </p:blipFill>
        <p:spPr bwMode="auto">
          <a:xfrm>
            <a:off x="0" y="1041956"/>
            <a:ext cx="9144000" cy="15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descr="SW-Logo CMYC">
            <a:extLst>
              <a:ext uri="{FF2B5EF4-FFF2-40B4-BE49-F238E27FC236}">
                <a16:creationId xmlns:a16="http://schemas.microsoft.com/office/drawing/2014/main" id="{057C4095-9308-4A1D-B15A-38D41C5ECAC5}"/>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83392" y="76806"/>
            <a:ext cx="672255" cy="919853"/>
          </a:xfrm>
          <a:prstGeom prst="rect">
            <a:avLst/>
          </a:prstGeom>
          <a:noFill/>
          <a:ln>
            <a:noFill/>
          </a:ln>
        </p:spPr>
      </p:pic>
    </p:spTree>
    <p:extLst>
      <p:ext uri="{BB962C8B-B14F-4D97-AF65-F5344CB8AC3E}">
        <p14:creationId xmlns:p14="http://schemas.microsoft.com/office/powerpoint/2010/main" val="3376111001"/>
      </p:ext>
    </p:extLst>
  </p:cSld>
  <p:clrMap bg1="lt1" tx1="dk1" bg2="lt2" tx2="dk2" accent1="accent1" accent2="accent2" accent3="accent3" accent4="accent4" accent5="accent5" accent6="accent6" hlink="hlink" folHlink="folHlink"/>
  <p:sldLayoutIdLst>
    <p:sldLayoutId id="2147483712" r:id="rId1"/>
    <p:sldLayoutId id="2147483713" r:id="rId2"/>
  </p:sldLayoutIdLst>
  <p:hf sldNum="0" hdr="0" dt="0"/>
  <p:txStyles>
    <p:titleStyle>
      <a:lvl1pPr algn="l" defTabSz="685766" rtl="0" eaLnBrk="1" latinLnBrk="0" hangingPunct="1">
        <a:spcBef>
          <a:spcPct val="0"/>
        </a:spcBef>
        <a:buNone/>
        <a:defRPr lang="de-DE" sz="1800" b="1" kern="1200" dirty="0">
          <a:solidFill>
            <a:srgbClr val="789922"/>
          </a:solidFill>
          <a:latin typeface="Open Sans Extrabold" pitchFamily="34" charset="0"/>
          <a:ea typeface="+mj-ea"/>
          <a:cs typeface="+mj-cs"/>
        </a:defRPr>
      </a:lvl1pPr>
    </p:titleStyle>
    <p:bodyStyle>
      <a:lvl1pPr marL="0" indent="0" algn="l" defTabSz="685766" rtl="0" eaLnBrk="1" latinLnBrk="0" hangingPunct="1">
        <a:spcBef>
          <a:spcPct val="20000"/>
        </a:spcBef>
        <a:buFont typeface="Courier New" pitchFamily="49" charset="0"/>
        <a:buNone/>
        <a:defRPr lang="de-DE" sz="1650" b="1" kern="1200" smtClean="0">
          <a:solidFill>
            <a:srgbClr val="673017"/>
          </a:solidFill>
          <a:latin typeface="Open Sans Extrabold"/>
          <a:ea typeface="+mn-ea"/>
          <a:cs typeface="+mn-cs"/>
        </a:defRPr>
      </a:lvl1pPr>
      <a:lvl2pPr marL="557185" indent="-214303" algn="l" defTabSz="685766" rtl="0" eaLnBrk="1" latinLnBrk="0" hangingPunct="1">
        <a:spcBef>
          <a:spcPct val="20000"/>
        </a:spcBef>
        <a:buClr>
          <a:srgbClr val="789922"/>
        </a:buClr>
        <a:buFont typeface="Wingdings" panose="05000000000000000000" pitchFamily="2" charset="2"/>
        <a:buChar char="§"/>
        <a:defRPr lang="de-DE" sz="1500" kern="1200" smtClean="0">
          <a:solidFill>
            <a:srgbClr val="673017"/>
          </a:solidFill>
          <a:latin typeface="Open Sans Extrabold"/>
          <a:ea typeface="+mn-ea"/>
          <a:cs typeface="+mn-cs"/>
        </a:defRPr>
      </a:lvl2pPr>
      <a:lvl3pPr marL="857207" indent="-171442" algn="l" defTabSz="685766" rtl="0" eaLnBrk="1" latinLnBrk="0" hangingPunct="1">
        <a:spcBef>
          <a:spcPct val="20000"/>
        </a:spcBef>
        <a:buFont typeface="Symbol" pitchFamily="18" charset="2"/>
        <a:buChar char="-"/>
        <a:defRPr lang="de-DE" sz="1500" kern="1200" smtClean="0">
          <a:solidFill>
            <a:srgbClr val="673017"/>
          </a:solidFill>
          <a:latin typeface="Open Sans Extrabold"/>
          <a:ea typeface="+mn-ea"/>
          <a:cs typeface="+mn-cs"/>
        </a:defRPr>
      </a:lvl3pPr>
      <a:lvl4pPr marL="1200090" indent="-171442" algn="l" defTabSz="685766" rtl="0" eaLnBrk="1" latinLnBrk="0" hangingPunct="1">
        <a:spcBef>
          <a:spcPct val="20000"/>
        </a:spcBef>
        <a:buFont typeface="Wingdings" pitchFamily="2" charset="2"/>
        <a:buChar char="Ø"/>
        <a:defRPr lang="de-DE" sz="1350" kern="1200" smtClean="0">
          <a:solidFill>
            <a:srgbClr val="673017"/>
          </a:solidFill>
          <a:latin typeface="Open Sans Extrabold"/>
          <a:ea typeface="+mn-ea"/>
          <a:cs typeface="+mn-cs"/>
        </a:defRPr>
      </a:lvl4pPr>
      <a:lvl5pPr marL="1542974" indent="-171442" algn="l" defTabSz="685766" rtl="0" eaLnBrk="1" latinLnBrk="0" hangingPunct="1">
        <a:spcBef>
          <a:spcPct val="20000"/>
        </a:spcBef>
        <a:buFont typeface="Wingdings" pitchFamily="2" charset="2"/>
        <a:buChar char="Ø"/>
        <a:defRPr lang="de-DE" sz="1350" kern="1200" smtClean="0">
          <a:solidFill>
            <a:srgbClr val="673017"/>
          </a:solidFill>
          <a:latin typeface="Open Sans Extrabold"/>
          <a:ea typeface="+mn-ea"/>
          <a:cs typeface="+mn-cs"/>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7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p:titleStyle>
    <p:bodyStyle>
      <a:lvl1pPr marL="0" indent="0" algn="ctr" defTabSz="685800" rtl="0" eaLnBrk="1" latinLnBrk="0" hangingPunct="1">
        <a:lnSpc>
          <a:spcPct val="90000"/>
        </a:lnSpc>
        <a:spcBef>
          <a:spcPts val="750"/>
        </a:spcBef>
        <a:buFont typeface="Arial" panose="020B0604020202020204" pitchFamily="34" charset="0"/>
        <a:buNone/>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4763" indent="0" algn="ctr" defTabSz="685800" rtl="0" eaLnBrk="1" latinLnBrk="0" hangingPunct="1">
        <a:lnSpc>
          <a:spcPct val="90000"/>
        </a:lnSpc>
        <a:spcBef>
          <a:spcPts val="375"/>
        </a:spcBef>
        <a:buFont typeface="Arial" panose="020B0604020202020204" pitchFamily="34" charset="0"/>
        <a:buNone/>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880">
          <p15:clr>
            <a:srgbClr val="F26B43"/>
          </p15:clr>
        </p15:guide>
        <p15:guide id="3" pos="725">
          <p15:clr>
            <a:srgbClr val="F26B43"/>
          </p15:clr>
        </p15:guide>
        <p15:guide id="4" orient="horz" pos="463">
          <p15:clr>
            <a:srgbClr val="F26B43"/>
          </p15:clr>
        </p15:guide>
        <p15:guide id="5" orient="horz" pos="1711">
          <p15:clr>
            <a:srgbClr val="F26B43"/>
          </p15:clr>
        </p15:guide>
        <p15:guide id="6" pos="5035">
          <p15:clr>
            <a:srgbClr val="F26B43"/>
          </p15:clr>
        </p15:guide>
        <p15:guide id="7" orient="horz" pos="622">
          <p15:clr>
            <a:srgbClr val="F26B43"/>
          </p15:clr>
        </p15:guide>
        <p15:guide id="8" orient="horz" pos="16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hyperlink" Target="https://www.nachhaltige-agrarlieferketten.org/event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png"/><Relationship Id="rId1" Type="http://schemas.openxmlformats.org/officeDocument/2006/relationships/slideLayout" Target="../slideLayouts/slideLayout10.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8/10/relationships/comments" Target="../comments/modernComment_152_486D634C.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svg"/></Relationships>
</file>

<file path=ppt/slides/_rels/slide2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664868"/>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fik 2">
            <a:extLst>
              <a:ext uri="{FF2B5EF4-FFF2-40B4-BE49-F238E27FC236}">
                <a16:creationId xmlns:a16="http://schemas.microsoft.com/office/drawing/2014/main" id="{AB9FD2B8-66C5-6615-3E46-241496136C13}"/>
              </a:ext>
            </a:extLst>
          </p:cNvPr>
          <p:cNvPicPr>
            <a:picLocks noChangeAspect="1"/>
          </p:cNvPicPr>
          <p:nvPr/>
        </p:nvPicPr>
        <p:blipFill>
          <a:blip r:embed="rId2"/>
          <a:stretch>
            <a:fillRect/>
          </a:stretch>
        </p:blipFill>
        <p:spPr>
          <a:xfrm>
            <a:off x="386876" y="0"/>
            <a:ext cx="8367961" cy="3985707"/>
          </a:xfrm>
          <a:prstGeom prst="rect">
            <a:avLst/>
          </a:prstGeom>
        </p:spPr>
      </p:pic>
    </p:spTree>
    <p:extLst>
      <p:ext uri="{BB962C8B-B14F-4D97-AF65-F5344CB8AC3E}">
        <p14:creationId xmlns:p14="http://schemas.microsoft.com/office/powerpoint/2010/main" val="193301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C11112F-737B-4946-902A-F7315C110D84}"/>
              </a:ext>
            </a:extLst>
          </p:cNvPr>
          <p:cNvPicPr>
            <a:picLocks noChangeAspect="1"/>
          </p:cNvPicPr>
          <p:nvPr/>
        </p:nvPicPr>
        <p:blipFill>
          <a:blip r:embed="rId3"/>
          <a:stretch>
            <a:fillRect/>
          </a:stretch>
        </p:blipFill>
        <p:spPr>
          <a:xfrm>
            <a:off x="7207568" y="1985022"/>
            <a:ext cx="1792379" cy="987638"/>
          </a:xfrm>
          <a:prstGeom prst="rect">
            <a:avLst/>
          </a:prstGeom>
        </p:spPr>
      </p:pic>
      <p:pic>
        <p:nvPicPr>
          <p:cNvPr id="9" name="Grafik 8">
            <a:extLst>
              <a:ext uri="{FF2B5EF4-FFF2-40B4-BE49-F238E27FC236}">
                <a16:creationId xmlns:a16="http://schemas.microsoft.com/office/drawing/2014/main" id="{77FD0785-C167-4032-B809-6849BCD742DA}"/>
              </a:ext>
            </a:extLst>
          </p:cNvPr>
          <p:cNvPicPr>
            <a:picLocks noChangeAspect="1"/>
          </p:cNvPicPr>
          <p:nvPr/>
        </p:nvPicPr>
        <p:blipFill>
          <a:blip r:embed="rId4"/>
          <a:stretch>
            <a:fillRect/>
          </a:stretch>
        </p:blipFill>
        <p:spPr>
          <a:xfrm>
            <a:off x="1209849" y="1087228"/>
            <a:ext cx="474819" cy="403596"/>
          </a:xfrm>
          <a:prstGeom prst="rect">
            <a:avLst/>
          </a:prstGeom>
        </p:spPr>
      </p:pic>
      <p:pic>
        <p:nvPicPr>
          <p:cNvPr id="10" name="Grafik 9">
            <a:extLst>
              <a:ext uri="{FF2B5EF4-FFF2-40B4-BE49-F238E27FC236}">
                <a16:creationId xmlns:a16="http://schemas.microsoft.com/office/drawing/2014/main" id="{11723268-5A78-42F9-B0FD-8441180C3CB4}"/>
              </a:ext>
            </a:extLst>
          </p:cNvPr>
          <p:cNvPicPr>
            <a:picLocks noChangeAspect="1"/>
          </p:cNvPicPr>
          <p:nvPr/>
        </p:nvPicPr>
        <p:blipFill>
          <a:blip r:embed="rId4"/>
          <a:stretch>
            <a:fillRect/>
          </a:stretch>
        </p:blipFill>
        <p:spPr>
          <a:xfrm>
            <a:off x="1209849" y="1855911"/>
            <a:ext cx="474819" cy="403596"/>
          </a:xfrm>
          <a:prstGeom prst="rect">
            <a:avLst/>
          </a:prstGeom>
        </p:spPr>
      </p:pic>
      <p:pic>
        <p:nvPicPr>
          <p:cNvPr id="11" name="Grafik 10">
            <a:extLst>
              <a:ext uri="{FF2B5EF4-FFF2-40B4-BE49-F238E27FC236}">
                <a16:creationId xmlns:a16="http://schemas.microsoft.com/office/drawing/2014/main" id="{D6336393-2B66-4CF5-BF23-B9A3AC3042E7}"/>
              </a:ext>
            </a:extLst>
          </p:cNvPr>
          <p:cNvPicPr>
            <a:picLocks noChangeAspect="1"/>
          </p:cNvPicPr>
          <p:nvPr/>
        </p:nvPicPr>
        <p:blipFill>
          <a:blip r:embed="rId4"/>
          <a:stretch>
            <a:fillRect/>
          </a:stretch>
        </p:blipFill>
        <p:spPr>
          <a:xfrm>
            <a:off x="1217040" y="2823089"/>
            <a:ext cx="474819" cy="403596"/>
          </a:xfrm>
          <a:prstGeom prst="rect">
            <a:avLst/>
          </a:prstGeom>
        </p:spPr>
      </p:pic>
      <p:pic>
        <p:nvPicPr>
          <p:cNvPr id="12" name="Grafik 11">
            <a:extLst>
              <a:ext uri="{FF2B5EF4-FFF2-40B4-BE49-F238E27FC236}">
                <a16:creationId xmlns:a16="http://schemas.microsoft.com/office/drawing/2014/main" id="{274766B2-BD3E-44A0-96C4-C33507CDC46B}"/>
              </a:ext>
            </a:extLst>
          </p:cNvPr>
          <p:cNvPicPr>
            <a:picLocks noChangeAspect="1"/>
          </p:cNvPicPr>
          <p:nvPr/>
        </p:nvPicPr>
        <p:blipFill>
          <a:blip r:embed="rId4"/>
          <a:stretch>
            <a:fillRect/>
          </a:stretch>
        </p:blipFill>
        <p:spPr>
          <a:xfrm>
            <a:off x="1238187" y="3738411"/>
            <a:ext cx="474819" cy="403596"/>
          </a:xfrm>
          <a:prstGeom prst="rect">
            <a:avLst/>
          </a:prstGeom>
        </p:spPr>
      </p:pic>
      <p:sp>
        <p:nvSpPr>
          <p:cNvPr id="8" name="Ellipse 7">
            <a:extLst>
              <a:ext uri="{FF2B5EF4-FFF2-40B4-BE49-F238E27FC236}">
                <a16:creationId xmlns:a16="http://schemas.microsoft.com/office/drawing/2014/main" id="{DDB4ACF7-7D66-49FE-82F9-E2F6DBE664DF}"/>
              </a:ext>
            </a:extLst>
          </p:cNvPr>
          <p:cNvSpPr/>
          <p:nvPr/>
        </p:nvSpPr>
        <p:spPr>
          <a:xfrm>
            <a:off x="5173877" y="2529463"/>
            <a:ext cx="360000" cy="360000"/>
          </a:xfrm>
          <a:prstGeom prst="ellipse">
            <a:avLst/>
          </a:prstGeom>
          <a:solidFill>
            <a:srgbClr val="FF00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12A578E5-808B-4247-9DDD-5BBCDFAF76B4}"/>
              </a:ext>
            </a:extLst>
          </p:cNvPr>
          <p:cNvSpPr/>
          <p:nvPr/>
        </p:nvSpPr>
        <p:spPr>
          <a:xfrm>
            <a:off x="3486644" y="1083500"/>
            <a:ext cx="360000" cy="360000"/>
          </a:xfrm>
          <a:prstGeom prst="ellipse">
            <a:avLst/>
          </a:prstGeom>
          <a:solidFill>
            <a:srgbClr val="FF00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DF5A0C35-058F-42B2-A7DC-B7BD772C1DAD}"/>
              </a:ext>
            </a:extLst>
          </p:cNvPr>
          <p:cNvSpPr/>
          <p:nvPr/>
        </p:nvSpPr>
        <p:spPr>
          <a:xfrm>
            <a:off x="3486644" y="2558920"/>
            <a:ext cx="360000" cy="360000"/>
          </a:xfrm>
          <a:prstGeom prst="ellipse">
            <a:avLst/>
          </a:prstGeom>
          <a:solidFill>
            <a:srgbClr val="FF00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e 15">
            <a:extLst>
              <a:ext uri="{FF2B5EF4-FFF2-40B4-BE49-F238E27FC236}">
                <a16:creationId xmlns:a16="http://schemas.microsoft.com/office/drawing/2014/main" id="{DFB71B53-11DD-4721-8B06-01A45F644665}"/>
              </a:ext>
            </a:extLst>
          </p:cNvPr>
          <p:cNvSpPr/>
          <p:nvPr/>
        </p:nvSpPr>
        <p:spPr>
          <a:xfrm>
            <a:off x="5178180" y="3267984"/>
            <a:ext cx="360000" cy="360000"/>
          </a:xfrm>
          <a:prstGeom prst="ellipse">
            <a:avLst/>
          </a:prstGeom>
          <a:solidFill>
            <a:srgbClr val="FF0000"/>
          </a:solid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FDF25676-FB64-4219-B8EE-BAEF32DE7990}"/>
              </a:ext>
            </a:extLst>
          </p:cNvPr>
          <p:cNvSpPr/>
          <p:nvPr/>
        </p:nvSpPr>
        <p:spPr>
          <a:xfrm>
            <a:off x="5173877" y="1828487"/>
            <a:ext cx="360000" cy="360000"/>
          </a:xfrm>
          <a:prstGeom prst="ellipse">
            <a:avLst/>
          </a:prstGeom>
          <a:solidFill>
            <a:srgbClr val="FF00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lipse 17">
            <a:extLst>
              <a:ext uri="{FF2B5EF4-FFF2-40B4-BE49-F238E27FC236}">
                <a16:creationId xmlns:a16="http://schemas.microsoft.com/office/drawing/2014/main" id="{011772AC-40CD-43D8-8724-433C1A4EA0E1}"/>
              </a:ext>
            </a:extLst>
          </p:cNvPr>
          <p:cNvSpPr/>
          <p:nvPr/>
        </p:nvSpPr>
        <p:spPr>
          <a:xfrm>
            <a:off x="3485778" y="3167285"/>
            <a:ext cx="360000" cy="360000"/>
          </a:xfrm>
          <a:prstGeom prst="ellipse">
            <a:avLst/>
          </a:prstGeom>
          <a:solidFill>
            <a:srgbClr val="92D050"/>
          </a:solid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B17B2532-1B29-48B1-A717-1EE7C35DF655}"/>
              </a:ext>
            </a:extLst>
          </p:cNvPr>
          <p:cNvSpPr/>
          <p:nvPr/>
        </p:nvSpPr>
        <p:spPr>
          <a:xfrm>
            <a:off x="3486644" y="3836978"/>
            <a:ext cx="360000" cy="360000"/>
          </a:xfrm>
          <a:prstGeom prst="ellipse">
            <a:avLst/>
          </a:prstGeom>
          <a:solidFill>
            <a:srgbClr val="92D050"/>
          </a:solid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Gerade Verbindung mit Pfeil 20">
            <a:extLst>
              <a:ext uri="{FF2B5EF4-FFF2-40B4-BE49-F238E27FC236}">
                <a16:creationId xmlns:a16="http://schemas.microsoft.com/office/drawing/2014/main" id="{FC67C876-A922-46C0-B385-5B275A306DEF}"/>
              </a:ext>
            </a:extLst>
          </p:cNvPr>
          <p:cNvCxnSpPr>
            <a:cxnSpLocks/>
            <a:stCxn id="69" idx="6"/>
            <a:endCxn id="14" idx="2"/>
          </p:cNvCxnSpPr>
          <p:nvPr/>
        </p:nvCxnSpPr>
        <p:spPr>
          <a:xfrm flipV="1">
            <a:off x="2229031" y="1263500"/>
            <a:ext cx="1257613" cy="1381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574209B6-10A0-4CBE-A236-EC8E8CE4AF95}"/>
              </a:ext>
            </a:extLst>
          </p:cNvPr>
          <p:cNvCxnSpPr>
            <a:cxnSpLocks/>
            <a:stCxn id="14" idx="6"/>
            <a:endCxn id="17" idx="1"/>
          </p:cNvCxnSpPr>
          <p:nvPr/>
        </p:nvCxnSpPr>
        <p:spPr>
          <a:xfrm>
            <a:off x="3846644" y="1263500"/>
            <a:ext cx="1379954" cy="617708"/>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CF92E26A-291F-4BFE-80D1-BAFCFAF3311E}"/>
              </a:ext>
            </a:extLst>
          </p:cNvPr>
          <p:cNvCxnSpPr>
            <a:cxnSpLocks/>
            <a:stCxn id="71" idx="6"/>
            <a:endCxn id="18" idx="2"/>
          </p:cNvCxnSpPr>
          <p:nvPr/>
        </p:nvCxnSpPr>
        <p:spPr>
          <a:xfrm>
            <a:off x="2257208" y="3101334"/>
            <a:ext cx="1228570" cy="245951"/>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25" name="Gerade Verbindung mit Pfeil 24">
            <a:extLst>
              <a:ext uri="{FF2B5EF4-FFF2-40B4-BE49-F238E27FC236}">
                <a16:creationId xmlns:a16="http://schemas.microsoft.com/office/drawing/2014/main" id="{8E878DC7-2363-4C0B-8751-7FFA49608E6A}"/>
              </a:ext>
            </a:extLst>
          </p:cNvPr>
          <p:cNvCxnSpPr>
            <a:cxnSpLocks/>
            <a:stCxn id="72" idx="6"/>
            <a:endCxn id="19" idx="2"/>
          </p:cNvCxnSpPr>
          <p:nvPr/>
        </p:nvCxnSpPr>
        <p:spPr>
          <a:xfrm>
            <a:off x="2257208" y="3966047"/>
            <a:ext cx="1229436" cy="50931"/>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26" name="Gerade Verbindung mit Pfeil 25">
            <a:extLst>
              <a:ext uri="{FF2B5EF4-FFF2-40B4-BE49-F238E27FC236}">
                <a16:creationId xmlns:a16="http://schemas.microsoft.com/office/drawing/2014/main" id="{FE1D7B55-0884-4009-981F-D4736479E567}"/>
              </a:ext>
            </a:extLst>
          </p:cNvPr>
          <p:cNvCxnSpPr>
            <a:cxnSpLocks/>
            <a:stCxn id="71" idx="6"/>
            <a:endCxn id="15" idx="3"/>
          </p:cNvCxnSpPr>
          <p:nvPr/>
        </p:nvCxnSpPr>
        <p:spPr>
          <a:xfrm flipV="1">
            <a:off x="2257208" y="2866199"/>
            <a:ext cx="1282157" cy="235135"/>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27" name="Gerade Verbindung mit Pfeil 26">
            <a:extLst>
              <a:ext uri="{FF2B5EF4-FFF2-40B4-BE49-F238E27FC236}">
                <a16:creationId xmlns:a16="http://schemas.microsoft.com/office/drawing/2014/main" id="{8381B260-4873-4657-AC56-D733D8AE60F3}"/>
              </a:ext>
            </a:extLst>
          </p:cNvPr>
          <p:cNvCxnSpPr>
            <a:cxnSpLocks/>
            <a:stCxn id="70" idx="5"/>
            <a:endCxn id="15" idx="2"/>
          </p:cNvCxnSpPr>
          <p:nvPr/>
        </p:nvCxnSpPr>
        <p:spPr>
          <a:xfrm>
            <a:off x="2186116" y="2237656"/>
            <a:ext cx="1300528" cy="50126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Gerade Verbindung mit Pfeil 32">
            <a:extLst>
              <a:ext uri="{FF2B5EF4-FFF2-40B4-BE49-F238E27FC236}">
                <a16:creationId xmlns:a16="http://schemas.microsoft.com/office/drawing/2014/main" id="{4BF9CE07-C0B3-4E1A-878F-011348E7E0AD}"/>
              </a:ext>
            </a:extLst>
          </p:cNvPr>
          <p:cNvCxnSpPr>
            <a:cxnSpLocks/>
            <a:stCxn id="8" idx="6"/>
            <a:endCxn id="53" idx="2"/>
          </p:cNvCxnSpPr>
          <p:nvPr/>
        </p:nvCxnSpPr>
        <p:spPr>
          <a:xfrm flipV="1">
            <a:off x="5533877" y="2691625"/>
            <a:ext cx="1636053" cy="17838"/>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4" name="Gerade Verbindung mit Pfeil 33">
            <a:extLst>
              <a:ext uri="{FF2B5EF4-FFF2-40B4-BE49-F238E27FC236}">
                <a16:creationId xmlns:a16="http://schemas.microsoft.com/office/drawing/2014/main" id="{0509A1CF-AA3F-4059-8E31-77E4402128D2}"/>
              </a:ext>
            </a:extLst>
          </p:cNvPr>
          <p:cNvCxnSpPr>
            <a:cxnSpLocks/>
            <a:stCxn id="17" idx="6"/>
            <a:endCxn id="53" idx="1"/>
          </p:cNvCxnSpPr>
          <p:nvPr/>
        </p:nvCxnSpPr>
        <p:spPr>
          <a:xfrm>
            <a:off x="5533877" y="2008487"/>
            <a:ext cx="1688774" cy="555859"/>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5" name="Gerade Verbindung mit Pfeil 34">
            <a:extLst>
              <a:ext uri="{FF2B5EF4-FFF2-40B4-BE49-F238E27FC236}">
                <a16:creationId xmlns:a16="http://schemas.microsoft.com/office/drawing/2014/main" id="{E783F4FE-0BC8-4540-BA71-7CECCD0DB142}"/>
              </a:ext>
            </a:extLst>
          </p:cNvPr>
          <p:cNvCxnSpPr>
            <a:cxnSpLocks/>
            <a:stCxn id="72" idx="6"/>
            <a:endCxn id="18" idx="3"/>
          </p:cNvCxnSpPr>
          <p:nvPr/>
        </p:nvCxnSpPr>
        <p:spPr>
          <a:xfrm flipV="1">
            <a:off x="2257208" y="3474564"/>
            <a:ext cx="1281291" cy="491483"/>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36" name="Gerade Verbindung mit Pfeil 35">
            <a:extLst>
              <a:ext uri="{FF2B5EF4-FFF2-40B4-BE49-F238E27FC236}">
                <a16:creationId xmlns:a16="http://schemas.microsoft.com/office/drawing/2014/main" id="{1EAEB2B5-F080-4ECB-8C53-7B53D9F31E12}"/>
              </a:ext>
            </a:extLst>
          </p:cNvPr>
          <p:cNvCxnSpPr>
            <a:cxnSpLocks/>
            <a:stCxn id="19" idx="6"/>
            <a:endCxn id="16" idx="2"/>
          </p:cNvCxnSpPr>
          <p:nvPr/>
        </p:nvCxnSpPr>
        <p:spPr>
          <a:xfrm flipV="1">
            <a:off x="3846644" y="3447984"/>
            <a:ext cx="1331536" cy="568994"/>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37" name="Gerade Verbindung mit Pfeil 36">
            <a:extLst>
              <a:ext uri="{FF2B5EF4-FFF2-40B4-BE49-F238E27FC236}">
                <a16:creationId xmlns:a16="http://schemas.microsoft.com/office/drawing/2014/main" id="{2DE8DFF7-0829-479A-91F3-9F6CB0B9A8FE}"/>
              </a:ext>
            </a:extLst>
          </p:cNvPr>
          <p:cNvCxnSpPr>
            <a:cxnSpLocks/>
            <a:stCxn id="15" idx="7"/>
            <a:endCxn id="17" idx="3"/>
          </p:cNvCxnSpPr>
          <p:nvPr/>
        </p:nvCxnSpPr>
        <p:spPr>
          <a:xfrm flipV="1">
            <a:off x="3793923" y="2135766"/>
            <a:ext cx="1432675" cy="475875"/>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8" name="Gerade Verbindung mit Pfeil 37">
            <a:extLst>
              <a:ext uri="{FF2B5EF4-FFF2-40B4-BE49-F238E27FC236}">
                <a16:creationId xmlns:a16="http://schemas.microsoft.com/office/drawing/2014/main" id="{BC4A87CC-51B8-4500-9F4D-6A2F9104320B}"/>
              </a:ext>
            </a:extLst>
          </p:cNvPr>
          <p:cNvCxnSpPr>
            <a:cxnSpLocks/>
            <a:stCxn id="15" idx="6"/>
            <a:endCxn id="8" idx="2"/>
          </p:cNvCxnSpPr>
          <p:nvPr/>
        </p:nvCxnSpPr>
        <p:spPr>
          <a:xfrm flipV="1">
            <a:off x="3846644" y="2709463"/>
            <a:ext cx="1327233" cy="29457"/>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46" name="Gerade Verbindung mit Pfeil 45">
            <a:extLst>
              <a:ext uri="{FF2B5EF4-FFF2-40B4-BE49-F238E27FC236}">
                <a16:creationId xmlns:a16="http://schemas.microsoft.com/office/drawing/2014/main" id="{DC6C6013-8911-468B-87B3-B211262FDB7C}"/>
              </a:ext>
            </a:extLst>
          </p:cNvPr>
          <p:cNvCxnSpPr>
            <a:cxnSpLocks/>
            <a:stCxn id="18" idx="6"/>
            <a:endCxn id="16" idx="1"/>
          </p:cNvCxnSpPr>
          <p:nvPr/>
        </p:nvCxnSpPr>
        <p:spPr>
          <a:xfrm flipV="1">
            <a:off x="3845778" y="3320705"/>
            <a:ext cx="1385123" cy="26580"/>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48" name="Gerade Verbindung mit Pfeil 47">
            <a:extLst>
              <a:ext uri="{FF2B5EF4-FFF2-40B4-BE49-F238E27FC236}">
                <a16:creationId xmlns:a16="http://schemas.microsoft.com/office/drawing/2014/main" id="{9463B1CF-5CD7-411A-8EC0-F3D3D2E69A21}"/>
              </a:ext>
            </a:extLst>
          </p:cNvPr>
          <p:cNvCxnSpPr>
            <a:cxnSpLocks/>
            <a:stCxn id="16" idx="7"/>
            <a:endCxn id="53" idx="3"/>
          </p:cNvCxnSpPr>
          <p:nvPr/>
        </p:nvCxnSpPr>
        <p:spPr>
          <a:xfrm flipV="1">
            <a:off x="5485459" y="2818904"/>
            <a:ext cx="1737192" cy="501801"/>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sp>
        <p:nvSpPr>
          <p:cNvPr id="51" name="Ellipse 50">
            <a:extLst>
              <a:ext uri="{FF2B5EF4-FFF2-40B4-BE49-F238E27FC236}">
                <a16:creationId xmlns:a16="http://schemas.microsoft.com/office/drawing/2014/main" id="{8D0DFB9D-3293-4916-91CC-34C2F4E01249}"/>
              </a:ext>
            </a:extLst>
          </p:cNvPr>
          <p:cNvSpPr/>
          <p:nvPr/>
        </p:nvSpPr>
        <p:spPr>
          <a:xfrm>
            <a:off x="3485778" y="1817775"/>
            <a:ext cx="360000" cy="360000"/>
          </a:xfrm>
          <a:prstGeom prst="ellipse">
            <a:avLst/>
          </a:prstGeom>
          <a:solidFill>
            <a:srgbClr val="FF00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Gerade Verbindung mit Pfeil 51">
            <a:extLst>
              <a:ext uri="{FF2B5EF4-FFF2-40B4-BE49-F238E27FC236}">
                <a16:creationId xmlns:a16="http://schemas.microsoft.com/office/drawing/2014/main" id="{DB16DEB4-A290-48F0-8533-2F07D5D32D98}"/>
              </a:ext>
            </a:extLst>
          </p:cNvPr>
          <p:cNvCxnSpPr>
            <a:cxnSpLocks/>
            <a:stCxn id="70" idx="6"/>
            <a:endCxn id="51" idx="2"/>
          </p:cNvCxnSpPr>
          <p:nvPr/>
        </p:nvCxnSpPr>
        <p:spPr>
          <a:xfrm flipV="1">
            <a:off x="2238837" y="1997775"/>
            <a:ext cx="1246941" cy="11260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54" name="Gerade Verbindung mit Pfeil 53">
            <a:extLst>
              <a:ext uri="{FF2B5EF4-FFF2-40B4-BE49-F238E27FC236}">
                <a16:creationId xmlns:a16="http://schemas.microsoft.com/office/drawing/2014/main" id="{3BBF595B-17E4-4A4D-A644-1B3233F68D75}"/>
              </a:ext>
            </a:extLst>
          </p:cNvPr>
          <p:cNvCxnSpPr>
            <a:cxnSpLocks/>
            <a:stCxn id="51" idx="6"/>
            <a:endCxn id="17" idx="2"/>
          </p:cNvCxnSpPr>
          <p:nvPr/>
        </p:nvCxnSpPr>
        <p:spPr>
          <a:xfrm>
            <a:off x="3845778" y="1997775"/>
            <a:ext cx="1328099" cy="1071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58" name="Gerade Verbindung mit Pfeil 57">
            <a:extLst>
              <a:ext uri="{FF2B5EF4-FFF2-40B4-BE49-F238E27FC236}">
                <a16:creationId xmlns:a16="http://schemas.microsoft.com/office/drawing/2014/main" id="{0DA946A7-990E-4FEC-8D4F-20AAF0CC07C4}"/>
              </a:ext>
            </a:extLst>
          </p:cNvPr>
          <p:cNvCxnSpPr>
            <a:cxnSpLocks/>
            <a:stCxn id="69" idx="6"/>
            <a:endCxn id="51" idx="1"/>
          </p:cNvCxnSpPr>
          <p:nvPr/>
        </p:nvCxnSpPr>
        <p:spPr>
          <a:xfrm>
            <a:off x="2229031" y="1277314"/>
            <a:ext cx="1309468" cy="59318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61" name="Gerade Verbindung mit Pfeil 60">
            <a:extLst>
              <a:ext uri="{FF2B5EF4-FFF2-40B4-BE49-F238E27FC236}">
                <a16:creationId xmlns:a16="http://schemas.microsoft.com/office/drawing/2014/main" id="{8D1E237C-A7AB-40F1-A51E-D546CC726783}"/>
              </a:ext>
            </a:extLst>
          </p:cNvPr>
          <p:cNvCxnSpPr>
            <a:cxnSpLocks/>
            <a:stCxn id="69" idx="6"/>
            <a:endCxn id="15" idx="1"/>
          </p:cNvCxnSpPr>
          <p:nvPr/>
        </p:nvCxnSpPr>
        <p:spPr>
          <a:xfrm>
            <a:off x="2229031" y="1277314"/>
            <a:ext cx="1310334" cy="1334327"/>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sp>
        <p:nvSpPr>
          <p:cNvPr id="39" name="Titel 2">
            <a:extLst>
              <a:ext uri="{FF2B5EF4-FFF2-40B4-BE49-F238E27FC236}">
                <a16:creationId xmlns:a16="http://schemas.microsoft.com/office/drawing/2014/main" id="{0BBB9B96-EA50-4000-918F-25196AAC9A70}"/>
              </a:ext>
            </a:extLst>
          </p:cNvPr>
          <p:cNvSpPr txBox="1">
            <a:spLocks/>
          </p:cNvSpPr>
          <p:nvPr/>
        </p:nvSpPr>
        <p:spPr>
          <a:xfrm>
            <a:off x="392146" y="370989"/>
            <a:ext cx="7450851"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Aggregation von Information</a:t>
            </a:r>
          </a:p>
        </p:txBody>
      </p:sp>
      <p:pic>
        <p:nvPicPr>
          <p:cNvPr id="2" name="Grafik 1">
            <a:extLst>
              <a:ext uri="{FF2B5EF4-FFF2-40B4-BE49-F238E27FC236}">
                <a16:creationId xmlns:a16="http://schemas.microsoft.com/office/drawing/2014/main" id="{53088DD8-7309-4981-8411-1BDF5A949141}"/>
              </a:ext>
            </a:extLst>
          </p:cNvPr>
          <p:cNvPicPr>
            <a:picLocks noChangeAspect="1"/>
          </p:cNvPicPr>
          <p:nvPr/>
        </p:nvPicPr>
        <p:blipFill>
          <a:blip r:embed="rId5"/>
          <a:stretch>
            <a:fillRect/>
          </a:stretch>
        </p:blipFill>
        <p:spPr>
          <a:xfrm>
            <a:off x="1262908" y="4148488"/>
            <a:ext cx="446647" cy="403597"/>
          </a:xfrm>
          <a:prstGeom prst="rect">
            <a:avLst/>
          </a:prstGeom>
        </p:spPr>
      </p:pic>
      <p:pic>
        <p:nvPicPr>
          <p:cNvPr id="40" name="Grafik 39">
            <a:extLst>
              <a:ext uri="{FF2B5EF4-FFF2-40B4-BE49-F238E27FC236}">
                <a16:creationId xmlns:a16="http://schemas.microsoft.com/office/drawing/2014/main" id="{C1E84E0D-4FD0-4ED0-85FB-91C04C2D1830}"/>
              </a:ext>
            </a:extLst>
          </p:cNvPr>
          <p:cNvPicPr>
            <a:picLocks noChangeAspect="1"/>
          </p:cNvPicPr>
          <p:nvPr/>
        </p:nvPicPr>
        <p:blipFill>
          <a:blip r:embed="rId5"/>
          <a:stretch>
            <a:fillRect/>
          </a:stretch>
        </p:blipFill>
        <p:spPr>
          <a:xfrm>
            <a:off x="1234929" y="2253700"/>
            <a:ext cx="446647" cy="403597"/>
          </a:xfrm>
          <a:prstGeom prst="rect">
            <a:avLst/>
          </a:prstGeom>
        </p:spPr>
      </p:pic>
      <p:sp>
        <p:nvSpPr>
          <p:cNvPr id="3" name="Textfeld 2">
            <a:extLst>
              <a:ext uri="{FF2B5EF4-FFF2-40B4-BE49-F238E27FC236}">
                <a16:creationId xmlns:a16="http://schemas.microsoft.com/office/drawing/2014/main" id="{C9461475-6B8F-4945-9A99-D1A86C46F927}"/>
              </a:ext>
            </a:extLst>
          </p:cNvPr>
          <p:cNvSpPr txBox="1"/>
          <p:nvPr/>
        </p:nvSpPr>
        <p:spPr>
          <a:xfrm>
            <a:off x="4976112" y="1346524"/>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1</a:t>
            </a:r>
          </a:p>
        </p:txBody>
      </p:sp>
      <p:sp>
        <p:nvSpPr>
          <p:cNvPr id="42" name="Textfeld 41">
            <a:extLst>
              <a:ext uri="{FF2B5EF4-FFF2-40B4-BE49-F238E27FC236}">
                <a16:creationId xmlns:a16="http://schemas.microsoft.com/office/drawing/2014/main" id="{D6036ECD-48DE-46D2-B865-0EDDE6E6FF75}"/>
              </a:ext>
            </a:extLst>
          </p:cNvPr>
          <p:cNvSpPr txBox="1"/>
          <p:nvPr/>
        </p:nvSpPr>
        <p:spPr>
          <a:xfrm>
            <a:off x="3244403" y="1362275"/>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2</a:t>
            </a:r>
          </a:p>
        </p:txBody>
      </p:sp>
      <p:grpSp>
        <p:nvGrpSpPr>
          <p:cNvPr id="84" name="Gruppieren 83">
            <a:extLst>
              <a:ext uri="{FF2B5EF4-FFF2-40B4-BE49-F238E27FC236}">
                <a16:creationId xmlns:a16="http://schemas.microsoft.com/office/drawing/2014/main" id="{9756A612-3AFC-44AB-9761-D585EB3D5AEC}"/>
              </a:ext>
            </a:extLst>
          </p:cNvPr>
          <p:cNvGrpSpPr/>
          <p:nvPr/>
        </p:nvGrpSpPr>
        <p:grpSpPr>
          <a:xfrm>
            <a:off x="4852959" y="3907114"/>
            <a:ext cx="3606102" cy="1082334"/>
            <a:chOff x="5462390" y="3858474"/>
            <a:chExt cx="3606102" cy="1082334"/>
          </a:xfrm>
        </p:grpSpPr>
        <p:pic>
          <p:nvPicPr>
            <p:cNvPr id="57" name="Grafik 56">
              <a:extLst>
                <a:ext uri="{FF2B5EF4-FFF2-40B4-BE49-F238E27FC236}">
                  <a16:creationId xmlns:a16="http://schemas.microsoft.com/office/drawing/2014/main" id="{E945C631-AC14-4989-BAAF-E96ED558EFD0}"/>
                </a:ext>
              </a:extLst>
            </p:cNvPr>
            <p:cNvPicPr>
              <a:picLocks noChangeAspect="1"/>
            </p:cNvPicPr>
            <p:nvPr/>
          </p:nvPicPr>
          <p:blipFill>
            <a:blip r:embed="rId6"/>
            <a:stretch>
              <a:fillRect/>
            </a:stretch>
          </p:blipFill>
          <p:spPr>
            <a:xfrm>
              <a:off x="7351201" y="4204105"/>
              <a:ext cx="628650" cy="704850"/>
            </a:xfrm>
            <a:prstGeom prst="rect">
              <a:avLst/>
            </a:prstGeom>
          </p:spPr>
        </p:pic>
        <p:sp>
          <p:nvSpPr>
            <p:cNvPr id="59" name="Textfeld 58">
              <a:extLst>
                <a:ext uri="{FF2B5EF4-FFF2-40B4-BE49-F238E27FC236}">
                  <a16:creationId xmlns:a16="http://schemas.microsoft.com/office/drawing/2014/main" id="{66500D39-E4AA-48B4-84B5-34A83CD2C0A0}"/>
                </a:ext>
              </a:extLst>
            </p:cNvPr>
            <p:cNvSpPr txBox="1"/>
            <p:nvPr/>
          </p:nvSpPr>
          <p:spPr>
            <a:xfrm>
              <a:off x="6865643" y="4204105"/>
              <a:ext cx="425116" cy="5847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prstClr val="black"/>
                  </a:solidFill>
                  <a:effectLst/>
                  <a:uLnTx/>
                  <a:uFillTx/>
                  <a:latin typeface="Arial"/>
                  <a:ea typeface="+mn-ea"/>
                  <a:cs typeface="+mn-cs"/>
                </a:rPr>
                <a:t>+</a:t>
              </a:r>
            </a:p>
          </p:txBody>
        </p:sp>
        <p:sp>
          <p:nvSpPr>
            <p:cNvPr id="60" name="Textfeld 59">
              <a:extLst>
                <a:ext uri="{FF2B5EF4-FFF2-40B4-BE49-F238E27FC236}">
                  <a16:creationId xmlns:a16="http://schemas.microsoft.com/office/drawing/2014/main" id="{298ED012-5381-47D5-86EA-82D94B63361F}"/>
                </a:ext>
              </a:extLst>
            </p:cNvPr>
            <p:cNvSpPr txBox="1"/>
            <p:nvPr/>
          </p:nvSpPr>
          <p:spPr>
            <a:xfrm>
              <a:off x="5576317" y="4399641"/>
              <a:ext cx="55406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Ware</a:t>
              </a:r>
            </a:p>
          </p:txBody>
        </p:sp>
        <p:sp>
          <p:nvSpPr>
            <p:cNvPr id="62" name="Textfeld 61">
              <a:extLst>
                <a:ext uri="{FF2B5EF4-FFF2-40B4-BE49-F238E27FC236}">
                  <a16:creationId xmlns:a16="http://schemas.microsoft.com/office/drawing/2014/main" id="{50F3474D-08A9-4D8F-96DE-921C5CB1D7DF}"/>
                </a:ext>
              </a:extLst>
            </p:cNvPr>
            <p:cNvSpPr txBox="1"/>
            <p:nvPr/>
          </p:nvSpPr>
          <p:spPr>
            <a:xfrm>
              <a:off x="7973535" y="4399642"/>
              <a:ext cx="109495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Information</a:t>
              </a: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63" name="Rechteck: abgerundete Ecken 62">
              <a:extLst>
                <a:ext uri="{FF2B5EF4-FFF2-40B4-BE49-F238E27FC236}">
                  <a16:creationId xmlns:a16="http://schemas.microsoft.com/office/drawing/2014/main" id="{AB552373-61B0-4AFB-B1D8-21770A29CC0F}"/>
                </a:ext>
              </a:extLst>
            </p:cNvPr>
            <p:cNvSpPr/>
            <p:nvPr/>
          </p:nvSpPr>
          <p:spPr>
            <a:xfrm>
              <a:off x="5462390" y="3858474"/>
              <a:ext cx="3606102" cy="1082334"/>
            </a:xfrm>
            <a:prstGeom prst="roundRect">
              <a:avLst/>
            </a:prstGeom>
            <a:solidFill>
              <a:srgbClr val="C87711">
                <a:alpha val="10000"/>
              </a:srgbClr>
            </a:solidFill>
            <a:ln w="25400">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C87711"/>
                  </a:solidFill>
                  <a:effectLst/>
                  <a:uLnTx/>
                  <a:uFillTx/>
                  <a:latin typeface="Pathway Gothic One"/>
                  <a:ea typeface="+mn-ea"/>
                  <a:cs typeface="+mn-cs"/>
                </a:rPr>
                <a:t>Rückverfolgung</a:t>
              </a:r>
            </a:p>
          </p:txBody>
        </p:sp>
        <p:pic>
          <p:nvPicPr>
            <p:cNvPr id="64" name="Grafik 63" descr="Ein Bild, das Text enthält.&#10;&#10;Automatisch generierte Beschreibung">
              <a:extLst>
                <a:ext uri="{FF2B5EF4-FFF2-40B4-BE49-F238E27FC236}">
                  <a16:creationId xmlns:a16="http://schemas.microsoft.com/office/drawing/2014/main" id="{53408734-66BF-4577-BFD6-5402A2F1225C}"/>
                </a:ext>
              </a:extLst>
            </p:cNvPr>
            <p:cNvPicPr>
              <a:picLocks noChangeAspect="1"/>
            </p:cNvPicPr>
            <p:nvPr/>
          </p:nvPicPr>
          <p:blipFill>
            <a:blip r:embed="rId7"/>
            <a:stretch>
              <a:fillRect/>
            </a:stretch>
          </p:blipFill>
          <p:spPr>
            <a:xfrm>
              <a:off x="6220241" y="4222718"/>
              <a:ext cx="490153" cy="602188"/>
            </a:xfrm>
            <a:prstGeom prst="rect">
              <a:avLst/>
            </a:prstGeom>
          </p:spPr>
        </p:pic>
      </p:grpSp>
      <p:sp>
        <p:nvSpPr>
          <p:cNvPr id="68" name="Textfeld 67">
            <a:extLst>
              <a:ext uri="{FF2B5EF4-FFF2-40B4-BE49-F238E27FC236}">
                <a16:creationId xmlns:a16="http://schemas.microsoft.com/office/drawing/2014/main" id="{B75DA46D-2571-4B64-99A6-53E14428812D}"/>
              </a:ext>
            </a:extLst>
          </p:cNvPr>
          <p:cNvSpPr txBox="1"/>
          <p:nvPr/>
        </p:nvSpPr>
        <p:spPr>
          <a:xfrm>
            <a:off x="1659104" y="1389016"/>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n</a:t>
            </a:r>
          </a:p>
        </p:txBody>
      </p:sp>
      <p:sp>
        <p:nvSpPr>
          <p:cNvPr id="69" name="Ellipse 68">
            <a:extLst>
              <a:ext uri="{FF2B5EF4-FFF2-40B4-BE49-F238E27FC236}">
                <a16:creationId xmlns:a16="http://schemas.microsoft.com/office/drawing/2014/main" id="{EB6C0EBA-5877-4BDF-8A98-3334F84EB450}"/>
              </a:ext>
            </a:extLst>
          </p:cNvPr>
          <p:cNvSpPr/>
          <p:nvPr/>
        </p:nvSpPr>
        <p:spPr>
          <a:xfrm>
            <a:off x="1869031" y="1097314"/>
            <a:ext cx="360000" cy="360000"/>
          </a:xfrm>
          <a:prstGeom prst="ellipse">
            <a:avLst/>
          </a:prstGeom>
          <a:solidFill>
            <a:srgbClr val="FF00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Ellipse 69">
            <a:extLst>
              <a:ext uri="{FF2B5EF4-FFF2-40B4-BE49-F238E27FC236}">
                <a16:creationId xmlns:a16="http://schemas.microsoft.com/office/drawing/2014/main" id="{60DD95B1-D9C1-496B-B157-B8BE6ACF4227}"/>
              </a:ext>
            </a:extLst>
          </p:cNvPr>
          <p:cNvSpPr/>
          <p:nvPr/>
        </p:nvSpPr>
        <p:spPr>
          <a:xfrm>
            <a:off x="1878837" y="1930377"/>
            <a:ext cx="360000" cy="360000"/>
          </a:xfrm>
          <a:prstGeom prst="ellipse">
            <a:avLst/>
          </a:prstGeom>
          <a:solidFill>
            <a:srgbClr val="92D05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Ellipse 70">
            <a:extLst>
              <a:ext uri="{FF2B5EF4-FFF2-40B4-BE49-F238E27FC236}">
                <a16:creationId xmlns:a16="http://schemas.microsoft.com/office/drawing/2014/main" id="{08CF060E-9FC8-44A4-A3FA-42644C79688E}"/>
              </a:ext>
            </a:extLst>
          </p:cNvPr>
          <p:cNvSpPr/>
          <p:nvPr/>
        </p:nvSpPr>
        <p:spPr>
          <a:xfrm>
            <a:off x="1897208" y="2921334"/>
            <a:ext cx="360000" cy="360000"/>
          </a:xfrm>
          <a:prstGeom prst="ellipse">
            <a:avLst/>
          </a:prstGeom>
          <a:solidFill>
            <a:srgbClr val="92D05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Ellipse 71">
            <a:extLst>
              <a:ext uri="{FF2B5EF4-FFF2-40B4-BE49-F238E27FC236}">
                <a16:creationId xmlns:a16="http://schemas.microsoft.com/office/drawing/2014/main" id="{E05DF84B-E3A0-42BC-B757-B1C00719A903}"/>
              </a:ext>
            </a:extLst>
          </p:cNvPr>
          <p:cNvSpPr/>
          <p:nvPr/>
        </p:nvSpPr>
        <p:spPr>
          <a:xfrm>
            <a:off x="1897208" y="3786047"/>
            <a:ext cx="360000" cy="360000"/>
          </a:xfrm>
          <a:prstGeom prst="ellipse">
            <a:avLst/>
          </a:prstGeom>
          <a:solidFill>
            <a:srgbClr val="92D050"/>
          </a:solid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llipse 52">
            <a:extLst>
              <a:ext uri="{FF2B5EF4-FFF2-40B4-BE49-F238E27FC236}">
                <a16:creationId xmlns:a16="http://schemas.microsoft.com/office/drawing/2014/main" id="{B093F6C4-F8A8-4C90-89CA-94ECB15579D4}"/>
              </a:ext>
            </a:extLst>
          </p:cNvPr>
          <p:cNvSpPr/>
          <p:nvPr/>
        </p:nvSpPr>
        <p:spPr>
          <a:xfrm>
            <a:off x="7169930" y="2511625"/>
            <a:ext cx="360000" cy="360000"/>
          </a:xfrm>
          <a:prstGeom prst="ellipse">
            <a:avLst/>
          </a:prstGeom>
          <a:solidFill>
            <a:srgbClr val="FF00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Grafik 96">
            <a:extLst>
              <a:ext uri="{FF2B5EF4-FFF2-40B4-BE49-F238E27FC236}">
                <a16:creationId xmlns:a16="http://schemas.microsoft.com/office/drawing/2014/main" id="{3A8CF577-8A7A-4126-8F74-728F85E678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572" y="1143200"/>
            <a:ext cx="801277" cy="801277"/>
          </a:xfrm>
          <a:prstGeom prst="rect">
            <a:avLst/>
          </a:prstGeom>
          <a:ln w="53975">
            <a:solidFill>
              <a:srgbClr val="FF0000"/>
            </a:solidFill>
          </a:ln>
        </p:spPr>
      </p:pic>
      <p:cxnSp>
        <p:nvCxnSpPr>
          <p:cNvPr id="100" name="Verbinder: gekrümmt 99">
            <a:extLst>
              <a:ext uri="{FF2B5EF4-FFF2-40B4-BE49-F238E27FC236}">
                <a16:creationId xmlns:a16="http://schemas.microsoft.com/office/drawing/2014/main" id="{E7153CDC-C985-4AE1-9E12-8CB174F2E67E}"/>
              </a:ext>
            </a:extLst>
          </p:cNvPr>
          <p:cNvCxnSpPr>
            <a:cxnSpLocks/>
            <a:stCxn id="97" idx="0"/>
            <a:endCxn id="69" idx="0"/>
          </p:cNvCxnSpPr>
          <p:nvPr/>
        </p:nvCxnSpPr>
        <p:spPr>
          <a:xfrm rot="5400000" flipH="1" flipV="1">
            <a:off x="1316178" y="410347"/>
            <a:ext cx="45886" cy="1419820"/>
          </a:xfrm>
          <a:prstGeom prst="curvedConnector3">
            <a:avLst>
              <a:gd name="adj1" fmla="val 90956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AD229709-F8D7-4FA7-AE62-F1AB4D5E3CC7}"/>
              </a:ext>
            </a:extLst>
          </p:cNvPr>
          <p:cNvCxnSpPr>
            <a:cxnSpLocks/>
            <a:stCxn id="15" idx="5"/>
            <a:endCxn id="16" idx="0"/>
          </p:cNvCxnSpPr>
          <p:nvPr/>
        </p:nvCxnSpPr>
        <p:spPr>
          <a:xfrm>
            <a:off x="3793923" y="2866199"/>
            <a:ext cx="1564257" cy="401785"/>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18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A5D8469-C55F-4A7F-A666-5B1C2CB22E99}"/>
              </a:ext>
            </a:extLst>
          </p:cNvPr>
          <p:cNvSpPr txBox="1">
            <a:spLocks/>
          </p:cNvSpPr>
          <p:nvPr/>
        </p:nvSpPr>
        <p:spPr>
          <a:xfrm>
            <a:off x="1945575" y="406716"/>
            <a:ext cx="7082215" cy="393577"/>
          </a:xfrm>
          <a:prstGeom prst="rect">
            <a:avLst/>
          </a:prstGeom>
        </p:spPr>
        <p:txBody>
          <a:bodyPr vert="horz" lIns="91440" tIns="45720" rIns="91440" bIns="45720" rtlCol="0" anchor="ctr">
            <a:noAutofit/>
          </a:bodyPr>
          <a:lstStyle>
            <a:defPPr>
              <a:defRPr lang="en-US"/>
            </a:defPPr>
            <a:lvl1pPr indent="0" defTabSz="685800">
              <a:lnSpc>
                <a:spcPct val="100000"/>
              </a:lnSpc>
              <a:spcBef>
                <a:spcPts val="750"/>
              </a:spcBef>
              <a:buFont typeface="Arial" panose="020B0604020202020204" pitchFamily="34" charset="0"/>
              <a:buNone/>
              <a:defRPr sz="2900">
                <a:solidFill>
                  <a:srgbClr val="C87711"/>
                </a:solidFill>
                <a:latin typeface="Pathway Gothic One"/>
              </a:defRPr>
            </a:lvl1pPr>
            <a:lvl2pPr marL="342900" indent="0" algn="ctr" defTabSz="685800">
              <a:lnSpc>
                <a:spcPct val="90000"/>
              </a:lnSpc>
              <a:spcBef>
                <a:spcPts val="375"/>
              </a:spcBef>
              <a:buFont typeface="Arial" panose="020B0604020202020204" pitchFamily="34" charset="0"/>
              <a:buNone/>
              <a:defRPr sz="1500"/>
            </a:lvl2pPr>
            <a:lvl3pPr marL="685800" indent="0" algn="ctr" defTabSz="685800">
              <a:lnSpc>
                <a:spcPct val="90000"/>
              </a:lnSpc>
              <a:spcBef>
                <a:spcPts val="375"/>
              </a:spcBef>
              <a:buFont typeface="Arial" panose="020B0604020202020204" pitchFamily="34" charset="0"/>
              <a:buNone/>
              <a:defRPr sz="1350"/>
            </a:lvl3pPr>
            <a:lvl4pPr marL="1028700" indent="0" algn="ctr" defTabSz="685800">
              <a:lnSpc>
                <a:spcPct val="90000"/>
              </a:lnSpc>
              <a:spcBef>
                <a:spcPts val="375"/>
              </a:spcBef>
              <a:buFont typeface="Arial" panose="020B0604020202020204" pitchFamily="34" charset="0"/>
              <a:buNone/>
              <a:defRPr sz="1200"/>
            </a:lvl4pPr>
            <a:lvl5pPr marL="1371600" indent="0" algn="ctr" defTabSz="685800">
              <a:lnSpc>
                <a:spcPct val="90000"/>
              </a:lnSpc>
              <a:spcBef>
                <a:spcPts val="375"/>
              </a:spcBef>
              <a:buFont typeface="Arial" panose="020B0604020202020204" pitchFamily="34" charset="0"/>
              <a:buNone/>
              <a:defRPr sz="1200"/>
            </a:lvl5pPr>
            <a:lvl6pPr marL="1714500" indent="0" algn="ctr" defTabSz="685800">
              <a:lnSpc>
                <a:spcPct val="90000"/>
              </a:lnSpc>
              <a:spcBef>
                <a:spcPts val="375"/>
              </a:spcBef>
              <a:buFont typeface="Arial" panose="020B0604020202020204" pitchFamily="34" charset="0"/>
              <a:buNone/>
              <a:defRPr sz="1200"/>
            </a:lvl6pPr>
            <a:lvl7pPr marL="2057400" indent="0" algn="ctr" defTabSz="685800">
              <a:lnSpc>
                <a:spcPct val="90000"/>
              </a:lnSpc>
              <a:spcBef>
                <a:spcPts val="375"/>
              </a:spcBef>
              <a:buFont typeface="Arial" panose="020B0604020202020204" pitchFamily="34" charset="0"/>
              <a:buNone/>
              <a:defRPr sz="1200"/>
            </a:lvl7pPr>
            <a:lvl8pPr marL="2400300" indent="0" algn="ctr" defTabSz="685800">
              <a:lnSpc>
                <a:spcPct val="90000"/>
              </a:lnSpc>
              <a:spcBef>
                <a:spcPts val="375"/>
              </a:spcBef>
              <a:buFont typeface="Arial" panose="020B0604020202020204" pitchFamily="34" charset="0"/>
              <a:buNone/>
              <a:defRPr sz="1200"/>
            </a:lvl8pPr>
            <a:lvl9pPr marL="2743200" indent="0" algn="ctr" defTabSz="685800">
              <a:lnSpc>
                <a:spcPct val="90000"/>
              </a:lnSpc>
              <a:spcBef>
                <a:spcPts val="375"/>
              </a:spcBef>
              <a:buFont typeface="Arial" panose="020B0604020202020204" pitchFamily="34" charset="0"/>
              <a:buNone/>
              <a:defRPr sz="1200"/>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Die </a:t>
            </a:r>
            <a:r>
              <a:rPr kumimoji="0" lang="en-US" sz="2800" b="0" i="0" u="none" strike="noStrike" kern="1200" cap="none" spc="0" normalizeH="0" baseline="0" noProof="0" err="1">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Frage</a:t>
            </a:r>
            <a:r>
              <a:rPr kumimoji="0" lang="en-US"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 der </a:t>
            </a:r>
            <a:r>
              <a:rPr kumimoji="0" lang="en-US" sz="2800" b="0" i="0" u="none" strike="noStrike" kern="1200" cap="none" spc="0" normalizeH="0" baseline="0" noProof="0" err="1">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Granularität</a:t>
            </a:r>
            <a:endParaRPr kumimoji="0" lang="en-US"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hteck 1">
            <a:extLst>
              <a:ext uri="{FF2B5EF4-FFF2-40B4-BE49-F238E27FC236}">
                <a16:creationId xmlns:a16="http://schemas.microsoft.com/office/drawing/2014/main" id="{D30A4545-25FB-4D9E-B3A1-083CC5FB4514}"/>
              </a:ext>
            </a:extLst>
          </p:cNvPr>
          <p:cNvSpPr/>
          <p:nvPr/>
        </p:nvSpPr>
        <p:spPr>
          <a:xfrm>
            <a:off x="251057" y="1038210"/>
            <a:ext cx="1779814" cy="530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Herkunft unbekannt</a:t>
            </a:r>
          </a:p>
        </p:txBody>
      </p:sp>
      <p:sp>
        <p:nvSpPr>
          <p:cNvPr id="4" name="Rechteck 3">
            <a:extLst>
              <a:ext uri="{FF2B5EF4-FFF2-40B4-BE49-F238E27FC236}">
                <a16:creationId xmlns:a16="http://schemas.microsoft.com/office/drawing/2014/main" id="{01CDA02B-1458-406F-8950-7E7C58844054}"/>
              </a:ext>
            </a:extLst>
          </p:cNvPr>
          <p:cNvSpPr/>
          <p:nvPr/>
        </p:nvSpPr>
        <p:spPr>
          <a:xfrm>
            <a:off x="2503501" y="916102"/>
            <a:ext cx="1779814" cy="530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Land</a:t>
            </a:r>
          </a:p>
        </p:txBody>
      </p:sp>
      <p:sp>
        <p:nvSpPr>
          <p:cNvPr id="5" name="Rechteck 4">
            <a:extLst>
              <a:ext uri="{FF2B5EF4-FFF2-40B4-BE49-F238E27FC236}">
                <a16:creationId xmlns:a16="http://schemas.microsoft.com/office/drawing/2014/main" id="{3A8661F6-3106-493F-AA4E-48545841DDE0}"/>
              </a:ext>
            </a:extLst>
          </p:cNvPr>
          <p:cNvSpPr/>
          <p:nvPr/>
        </p:nvSpPr>
        <p:spPr>
          <a:xfrm>
            <a:off x="4809911" y="916101"/>
            <a:ext cx="1779814" cy="530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Region</a:t>
            </a:r>
          </a:p>
        </p:txBody>
      </p:sp>
      <p:sp>
        <p:nvSpPr>
          <p:cNvPr id="6" name="Rechteck 5">
            <a:extLst>
              <a:ext uri="{FF2B5EF4-FFF2-40B4-BE49-F238E27FC236}">
                <a16:creationId xmlns:a16="http://schemas.microsoft.com/office/drawing/2014/main" id="{43260398-C63F-4170-BF46-CBDBDC6426F0}"/>
              </a:ext>
            </a:extLst>
          </p:cNvPr>
          <p:cNvSpPr/>
          <p:nvPr/>
        </p:nvSpPr>
        <p:spPr>
          <a:xfrm>
            <a:off x="7116321" y="916101"/>
            <a:ext cx="1779814" cy="530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Feld</a:t>
            </a:r>
          </a:p>
        </p:txBody>
      </p:sp>
      <p:pic>
        <p:nvPicPr>
          <p:cNvPr id="1026" name="Picture 2" descr="Forest Monitoring, Land Use &amp;amp; Deforestation Trends | Global Forest Watch">
            <a:extLst>
              <a:ext uri="{FF2B5EF4-FFF2-40B4-BE49-F238E27FC236}">
                <a16:creationId xmlns:a16="http://schemas.microsoft.com/office/drawing/2014/main" id="{4FFA1538-5782-4F9D-8269-6F4748474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65" y="1624956"/>
            <a:ext cx="1783006" cy="978796"/>
          </a:xfrm>
          <a:prstGeom prst="rect">
            <a:avLst/>
          </a:prstGeom>
          <a:noFill/>
          <a:extLst>
            <a:ext uri="{909E8E84-426E-40DD-AFC4-6F175D3DCCD1}">
              <a14:hiddenFill xmlns:a14="http://schemas.microsoft.com/office/drawing/2010/main">
                <a:solidFill>
                  <a:srgbClr val="FFFFFF"/>
                </a:solidFill>
              </a14:hiddenFill>
            </a:ext>
          </a:extLst>
        </p:spPr>
      </p:pic>
      <p:sp>
        <p:nvSpPr>
          <p:cNvPr id="7" name="Denkblase: wolkenförmig 6">
            <a:extLst>
              <a:ext uri="{FF2B5EF4-FFF2-40B4-BE49-F238E27FC236}">
                <a16:creationId xmlns:a16="http://schemas.microsoft.com/office/drawing/2014/main" id="{82DD14B5-FE6D-4BDA-9017-2D065E05E7D8}"/>
              </a:ext>
            </a:extLst>
          </p:cNvPr>
          <p:cNvSpPr/>
          <p:nvPr/>
        </p:nvSpPr>
        <p:spPr>
          <a:xfrm>
            <a:off x="278863" y="2680404"/>
            <a:ext cx="1674069" cy="833084"/>
          </a:xfrm>
          <a:prstGeom prst="cloudCallout">
            <a:avLst>
              <a:gd name="adj1" fmla="val -23128"/>
              <a:gd name="adj2" fmla="val 72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Calibri" panose="020F0502020204030204"/>
                <a:ea typeface="+mn-ea"/>
                <a:cs typeface="+mn-cs"/>
              </a:rPr>
              <a:t>Weltweit wird viel entwaldet.</a:t>
            </a:r>
          </a:p>
        </p:txBody>
      </p:sp>
      <p:pic>
        <p:nvPicPr>
          <p:cNvPr id="10" name="Grafik 9">
            <a:extLst>
              <a:ext uri="{FF2B5EF4-FFF2-40B4-BE49-F238E27FC236}">
                <a16:creationId xmlns:a16="http://schemas.microsoft.com/office/drawing/2014/main" id="{62B9CCE0-FCD5-4E62-8EE9-3557A1803C83}"/>
              </a:ext>
            </a:extLst>
          </p:cNvPr>
          <p:cNvPicPr>
            <a:picLocks noChangeAspect="1"/>
          </p:cNvPicPr>
          <p:nvPr/>
        </p:nvPicPr>
        <p:blipFill>
          <a:blip r:embed="rId4"/>
          <a:stretch>
            <a:fillRect/>
          </a:stretch>
        </p:blipFill>
        <p:spPr>
          <a:xfrm>
            <a:off x="2776184" y="1357304"/>
            <a:ext cx="1245412" cy="1340171"/>
          </a:xfrm>
          <a:prstGeom prst="rect">
            <a:avLst/>
          </a:prstGeom>
        </p:spPr>
      </p:pic>
      <p:sp>
        <p:nvSpPr>
          <p:cNvPr id="12" name="Denkblase: wolkenförmig 11">
            <a:extLst>
              <a:ext uri="{FF2B5EF4-FFF2-40B4-BE49-F238E27FC236}">
                <a16:creationId xmlns:a16="http://schemas.microsoft.com/office/drawing/2014/main" id="{FADC0E7D-435E-45C5-93B3-90736914D5B2}"/>
              </a:ext>
            </a:extLst>
          </p:cNvPr>
          <p:cNvSpPr/>
          <p:nvPr/>
        </p:nvSpPr>
        <p:spPr>
          <a:xfrm>
            <a:off x="2581524" y="2713006"/>
            <a:ext cx="2123114" cy="95728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Calibri" panose="020F0502020204030204"/>
                <a:ea typeface="+mn-ea"/>
                <a:cs typeface="+mn-cs"/>
              </a:rPr>
              <a:t>Ich beziehe meine Ware aus einem Land mit hoher Entwaldung.</a:t>
            </a:r>
          </a:p>
        </p:txBody>
      </p:sp>
      <p:pic>
        <p:nvPicPr>
          <p:cNvPr id="13" name="Grafik 12" descr="Verwirrtes Gesicht ohne Füllung">
            <a:extLst>
              <a:ext uri="{FF2B5EF4-FFF2-40B4-BE49-F238E27FC236}">
                <a16:creationId xmlns:a16="http://schemas.microsoft.com/office/drawing/2014/main" id="{90E0CCCF-D149-4521-9000-59DEC987CD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3501" y="3598305"/>
            <a:ext cx="914400" cy="914400"/>
          </a:xfrm>
          <a:prstGeom prst="rect">
            <a:avLst/>
          </a:prstGeom>
        </p:spPr>
      </p:pic>
      <p:pic>
        <p:nvPicPr>
          <p:cNvPr id="11" name="Grafik 10">
            <a:extLst>
              <a:ext uri="{FF2B5EF4-FFF2-40B4-BE49-F238E27FC236}">
                <a16:creationId xmlns:a16="http://schemas.microsoft.com/office/drawing/2014/main" id="{00647EFB-8F4C-4B93-ACDD-04F6B73D26B2}"/>
              </a:ext>
            </a:extLst>
          </p:cNvPr>
          <p:cNvPicPr>
            <a:picLocks noChangeAspect="1"/>
          </p:cNvPicPr>
          <p:nvPr/>
        </p:nvPicPr>
        <p:blipFill>
          <a:blip r:embed="rId7"/>
          <a:stretch>
            <a:fillRect/>
          </a:stretch>
        </p:blipFill>
        <p:spPr>
          <a:xfrm>
            <a:off x="4809912" y="1365142"/>
            <a:ext cx="1779814" cy="1289028"/>
          </a:xfrm>
          <a:prstGeom prst="rect">
            <a:avLst/>
          </a:prstGeom>
        </p:spPr>
      </p:pic>
      <p:sp>
        <p:nvSpPr>
          <p:cNvPr id="14" name="Ellipse 13">
            <a:extLst>
              <a:ext uri="{FF2B5EF4-FFF2-40B4-BE49-F238E27FC236}">
                <a16:creationId xmlns:a16="http://schemas.microsoft.com/office/drawing/2014/main" id="{711680A6-8F60-4077-B290-EE56F544231F}"/>
              </a:ext>
            </a:extLst>
          </p:cNvPr>
          <p:cNvSpPr/>
          <p:nvPr/>
        </p:nvSpPr>
        <p:spPr>
          <a:xfrm>
            <a:off x="5242618" y="1648741"/>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fik 17" descr="Besorgtes Gesicht ohne Füllung">
            <a:extLst>
              <a:ext uri="{FF2B5EF4-FFF2-40B4-BE49-F238E27FC236}">
                <a16:creationId xmlns:a16="http://schemas.microsoft.com/office/drawing/2014/main" id="{5393782D-9FBC-4D9E-AC02-7F908592EA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5015" y="3590141"/>
            <a:ext cx="914400" cy="914400"/>
          </a:xfrm>
          <a:prstGeom prst="rect">
            <a:avLst/>
          </a:prstGeom>
        </p:spPr>
      </p:pic>
      <p:pic>
        <p:nvPicPr>
          <p:cNvPr id="20" name="Grafik 19" descr="Engelsgesicht ohne Füllung">
            <a:extLst>
              <a:ext uri="{FF2B5EF4-FFF2-40B4-BE49-F238E27FC236}">
                <a16:creationId xmlns:a16="http://schemas.microsoft.com/office/drawing/2014/main" id="{BC5DDBDA-1630-4581-925F-26F0148633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45396" y="3597233"/>
            <a:ext cx="914400" cy="914400"/>
          </a:xfrm>
          <a:prstGeom prst="rect">
            <a:avLst/>
          </a:prstGeom>
        </p:spPr>
      </p:pic>
      <p:pic>
        <p:nvPicPr>
          <p:cNvPr id="22" name="Grafik 21" descr="Lachendes Gesicht ohne Füllung">
            <a:extLst>
              <a:ext uri="{FF2B5EF4-FFF2-40B4-BE49-F238E27FC236}">
                <a16:creationId xmlns:a16="http://schemas.microsoft.com/office/drawing/2014/main" id="{82EA8D4F-19A5-4810-8775-069E007A91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44259" y="3590141"/>
            <a:ext cx="914400" cy="914400"/>
          </a:xfrm>
          <a:prstGeom prst="rect">
            <a:avLst/>
          </a:prstGeom>
        </p:spPr>
      </p:pic>
      <p:sp>
        <p:nvSpPr>
          <p:cNvPr id="24" name="Denkblase: wolkenförmig 23">
            <a:extLst>
              <a:ext uri="{FF2B5EF4-FFF2-40B4-BE49-F238E27FC236}">
                <a16:creationId xmlns:a16="http://schemas.microsoft.com/office/drawing/2014/main" id="{5440F98E-95F9-499E-93D6-4D20E2483041}"/>
              </a:ext>
            </a:extLst>
          </p:cNvPr>
          <p:cNvSpPr/>
          <p:nvPr/>
        </p:nvSpPr>
        <p:spPr>
          <a:xfrm>
            <a:off x="4928396" y="2697476"/>
            <a:ext cx="1916999" cy="98949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Calibri" panose="020F0502020204030204"/>
                <a:ea typeface="+mn-ea"/>
                <a:cs typeface="+mn-cs"/>
              </a:rPr>
              <a:t>In meiner Ursprungsregion gibt es kaum Entwaldung.</a:t>
            </a:r>
          </a:p>
        </p:txBody>
      </p:sp>
      <p:pic>
        <p:nvPicPr>
          <p:cNvPr id="23" name="Grafik 22">
            <a:extLst>
              <a:ext uri="{FF2B5EF4-FFF2-40B4-BE49-F238E27FC236}">
                <a16:creationId xmlns:a16="http://schemas.microsoft.com/office/drawing/2014/main" id="{FEFA1909-F972-4697-B7DC-52BD38B26C04}"/>
              </a:ext>
            </a:extLst>
          </p:cNvPr>
          <p:cNvPicPr>
            <a:picLocks noChangeAspect="1"/>
          </p:cNvPicPr>
          <p:nvPr/>
        </p:nvPicPr>
        <p:blipFill>
          <a:blip r:embed="rId14"/>
          <a:stretch>
            <a:fillRect/>
          </a:stretch>
        </p:blipFill>
        <p:spPr>
          <a:xfrm>
            <a:off x="7022432" y="1365141"/>
            <a:ext cx="1827253" cy="1254209"/>
          </a:xfrm>
          <a:prstGeom prst="rect">
            <a:avLst/>
          </a:prstGeom>
        </p:spPr>
      </p:pic>
      <p:sp>
        <p:nvSpPr>
          <p:cNvPr id="26" name="Denkblase: wolkenförmig 25">
            <a:extLst>
              <a:ext uri="{FF2B5EF4-FFF2-40B4-BE49-F238E27FC236}">
                <a16:creationId xmlns:a16="http://schemas.microsoft.com/office/drawing/2014/main" id="{DEF026D6-60F8-4B46-B1A2-C3C6F375DD88}"/>
              </a:ext>
            </a:extLst>
          </p:cNvPr>
          <p:cNvSpPr/>
          <p:nvPr/>
        </p:nvSpPr>
        <p:spPr>
          <a:xfrm>
            <a:off x="7177803" y="2673441"/>
            <a:ext cx="1868730" cy="102275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Calibri" panose="020F0502020204030204"/>
                <a:ea typeface="+mn-ea"/>
                <a:cs typeface="+mn-cs"/>
              </a:rPr>
              <a:t>Auf den Flächen der Farmer gibt es kein Problem.</a:t>
            </a:r>
          </a:p>
        </p:txBody>
      </p:sp>
      <p:sp>
        <p:nvSpPr>
          <p:cNvPr id="27" name="Rechteck: abgerundete Ecken 26">
            <a:extLst>
              <a:ext uri="{FF2B5EF4-FFF2-40B4-BE49-F238E27FC236}">
                <a16:creationId xmlns:a16="http://schemas.microsoft.com/office/drawing/2014/main" id="{A35DC60B-0B4D-48C4-AD94-9F591C5C2C01}"/>
              </a:ext>
            </a:extLst>
          </p:cNvPr>
          <p:cNvSpPr/>
          <p:nvPr/>
        </p:nvSpPr>
        <p:spPr bwMode="white">
          <a:xfrm>
            <a:off x="748835" y="4552519"/>
            <a:ext cx="7646330" cy="454383"/>
          </a:xfrm>
          <a:prstGeom prst="roundRect">
            <a:avLst/>
          </a:prstGeom>
          <a:solidFill>
            <a:srgbClr val="C6C86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Je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weniger</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Information,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desto</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größer</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das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Risiko</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die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Risiken</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nicht</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zu</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1" i="1"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kennen</a:t>
            </a:r>
            <a:r>
              <a:rPr kumimoji="0" lang="en-US"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6729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A5D8469-C55F-4A7F-A666-5B1C2CB22E99}"/>
              </a:ext>
            </a:extLst>
          </p:cNvPr>
          <p:cNvSpPr txBox="1">
            <a:spLocks/>
          </p:cNvSpPr>
          <p:nvPr/>
        </p:nvSpPr>
        <p:spPr>
          <a:xfrm>
            <a:off x="1829181" y="438182"/>
            <a:ext cx="7082215" cy="393577"/>
          </a:xfrm>
          <a:prstGeom prst="rect">
            <a:avLst/>
          </a:prstGeom>
        </p:spPr>
        <p:txBody>
          <a:bodyPr vert="horz" lIns="91440" tIns="45720" rIns="91440" bIns="45720" rtlCol="0" anchor="ctr">
            <a:noAutofit/>
          </a:bodyPr>
          <a:lstStyle>
            <a:defPPr>
              <a:defRPr lang="en-US"/>
            </a:defPPr>
            <a:lvl1pPr indent="0" defTabSz="685800">
              <a:lnSpc>
                <a:spcPct val="100000"/>
              </a:lnSpc>
              <a:spcBef>
                <a:spcPts val="750"/>
              </a:spcBef>
              <a:buFont typeface="Arial" panose="020B0604020202020204" pitchFamily="34" charset="0"/>
              <a:buNone/>
              <a:defRPr sz="2900">
                <a:solidFill>
                  <a:srgbClr val="C87711"/>
                </a:solidFill>
                <a:latin typeface="Pathway Gothic One"/>
              </a:defRPr>
            </a:lvl1pPr>
            <a:lvl2pPr marL="342900" indent="0" algn="ctr" defTabSz="685800">
              <a:lnSpc>
                <a:spcPct val="90000"/>
              </a:lnSpc>
              <a:spcBef>
                <a:spcPts val="375"/>
              </a:spcBef>
              <a:buFont typeface="Arial" panose="020B0604020202020204" pitchFamily="34" charset="0"/>
              <a:buNone/>
              <a:defRPr sz="1500"/>
            </a:lvl2pPr>
            <a:lvl3pPr marL="685800" indent="0" algn="ctr" defTabSz="685800">
              <a:lnSpc>
                <a:spcPct val="90000"/>
              </a:lnSpc>
              <a:spcBef>
                <a:spcPts val="375"/>
              </a:spcBef>
              <a:buFont typeface="Arial" panose="020B0604020202020204" pitchFamily="34" charset="0"/>
              <a:buNone/>
              <a:defRPr sz="1350"/>
            </a:lvl3pPr>
            <a:lvl4pPr marL="1028700" indent="0" algn="ctr" defTabSz="685800">
              <a:lnSpc>
                <a:spcPct val="90000"/>
              </a:lnSpc>
              <a:spcBef>
                <a:spcPts val="375"/>
              </a:spcBef>
              <a:buFont typeface="Arial" panose="020B0604020202020204" pitchFamily="34" charset="0"/>
              <a:buNone/>
              <a:defRPr sz="1200"/>
            </a:lvl4pPr>
            <a:lvl5pPr marL="1371600" indent="0" algn="ctr" defTabSz="685800">
              <a:lnSpc>
                <a:spcPct val="90000"/>
              </a:lnSpc>
              <a:spcBef>
                <a:spcPts val="375"/>
              </a:spcBef>
              <a:buFont typeface="Arial" panose="020B0604020202020204" pitchFamily="34" charset="0"/>
              <a:buNone/>
              <a:defRPr sz="1200"/>
            </a:lvl5pPr>
            <a:lvl6pPr marL="1714500" indent="0" algn="ctr" defTabSz="685800">
              <a:lnSpc>
                <a:spcPct val="90000"/>
              </a:lnSpc>
              <a:spcBef>
                <a:spcPts val="375"/>
              </a:spcBef>
              <a:buFont typeface="Arial" panose="020B0604020202020204" pitchFamily="34" charset="0"/>
              <a:buNone/>
              <a:defRPr sz="1200"/>
            </a:lvl6pPr>
            <a:lvl7pPr marL="2057400" indent="0" algn="ctr" defTabSz="685800">
              <a:lnSpc>
                <a:spcPct val="90000"/>
              </a:lnSpc>
              <a:spcBef>
                <a:spcPts val="375"/>
              </a:spcBef>
              <a:buFont typeface="Arial" panose="020B0604020202020204" pitchFamily="34" charset="0"/>
              <a:buNone/>
              <a:defRPr sz="1200"/>
            </a:lvl7pPr>
            <a:lvl8pPr marL="2400300" indent="0" algn="ctr" defTabSz="685800">
              <a:lnSpc>
                <a:spcPct val="90000"/>
              </a:lnSpc>
              <a:spcBef>
                <a:spcPts val="375"/>
              </a:spcBef>
              <a:buFont typeface="Arial" panose="020B0604020202020204" pitchFamily="34" charset="0"/>
              <a:buNone/>
              <a:defRPr sz="1200"/>
            </a:lvl8pPr>
            <a:lvl9pPr marL="2743200" indent="0" algn="ctr" defTabSz="685800">
              <a:lnSpc>
                <a:spcPct val="90000"/>
              </a:lnSpc>
              <a:spcBef>
                <a:spcPts val="375"/>
              </a:spcBef>
              <a:buFont typeface="Arial" panose="020B0604020202020204" pitchFamily="34" charset="0"/>
              <a:buNone/>
              <a:defRPr sz="1200"/>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Rückverfolgbarkeit</a:t>
            </a:r>
            <a:r>
              <a:rPr kumimoji="0" lang="en-US"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 und </a:t>
            </a:r>
            <a:r>
              <a:rPr kumimoji="0" lang="en-US" sz="2800" b="0" i="0" u="none" strike="noStrike" kern="1200" cap="none" spc="0" normalizeH="0" baseline="0" noProof="0" err="1">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Waldmonitoring</a:t>
            </a:r>
            <a:r>
              <a:rPr kumimoji="0" lang="en-US"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21" name="Grafik 20">
            <a:extLst>
              <a:ext uri="{FF2B5EF4-FFF2-40B4-BE49-F238E27FC236}">
                <a16:creationId xmlns:a16="http://schemas.microsoft.com/office/drawing/2014/main" id="{627E003E-59FC-46A2-A1A2-236FB6DB1825}"/>
              </a:ext>
            </a:extLst>
          </p:cNvPr>
          <p:cNvPicPr>
            <a:picLocks noChangeAspect="1"/>
          </p:cNvPicPr>
          <p:nvPr/>
        </p:nvPicPr>
        <p:blipFill>
          <a:blip r:embed="rId3"/>
          <a:stretch>
            <a:fillRect/>
          </a:stretch>
        </p:blipFill>
        <p:spPr>
          <a:xfrm>
            <a:off x="5687902" y="1512393"/>
            <a:ext cx="2356578" cy="2618421"/>
          </a:xfrm>
          <a:prstGeom prst="rect">
            <a:avLst/>
          </a:prstGeom>
        </p:spPr>
      </p:pic>
      <p:sp>
        <p:nvSpPr>
          <p:cNvPr id="25" name="Textfeld 24">
            <a:extLst>
              <a:ext uri="{FF2B5EF4-FFF2-40B4-BE49-F238E27FC236}">
                <a16:creationId xmlns:a16="http://schemas.microsoft.com/office/drawing/2014/main" id="{5A62CE4A-0E8D-457B-B93F-74C47EE8B287}"/>
              </a:ext>
            </a:extLst>
          </p:cNvPr>
          <p:cNvSpPr txBox="1"/>
          <p:nvPr/>
        </p:nvSpPr>
        <p:spPr>
          <a:xfrm>
            <a:off x="5644800" y="1260795"/>
            <a:ext cx="2442781" cy="276999"/>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Detailliertes Waldmonitoring</a:t>
            </a:r>
          </a:p>
        </p:txBody>
      </p:sp>
      <p:sp>
        <p:nvSpPr>
          <p:cNvPr id="28" name="Freihandform: Form 27">
            <a:extLst>
              <a:ext uri="{FF2B5EF4-FFF2-40B4-BE49-F238E27FC236}">
                <a16:creationId xmlns:a16="http://schemas.microsoft.com/office/drawing/2014/main" id="{5EAE46D9-0E83-4EF9-80D9-752533F1B006}"/>
              </a:ext>
            </a:extLst>
          </p:cNvPr>
          <p:cNvSpPr/>
          <p:nvPr/>
        </p:nvSpPr>
        <p:spPr>
          <a:xfrm>
            <a:off x="6801586" y="3597833"/>
            <a:ext cx="297365" cy="319668"/>
          </a:xfrm>
          <a:custGeom>
            <a:avLst/>
            <a:gdLst>
              <a:gd name="connsiteX0" fmla="*/ 7434 w 297365"/>
              <a:gd name="connsiteY0" fmla="*/ 312234 h 319668"/>
              <a:gd name="connsiteX1" fmla="*/ 0 w 297365"/>
              <a:gd name="connsiteY1" fmla="*/ 37171 h 319668"/>
              <a:gd name="connsiteX2" fmla="*/ 44604 w 297365"/>
              <a:gd name="connsiteY2" fmla="*/ 0 h 319668"/>
              <a:gd name="connsiteX3" fmla="*/ 156117 w 297365"/>
              <a:gd name="connsiteY3" fmla="*/ 44605 h 319668"/>
              <a:gd name="connsiteX4" fmla="*/ 208156 w 297365"/>
              <a:gd name="connsiteY4" fmla="*/ 14868 h 319668"/>
              <a:gd name="connsiteX5" fmla="*/ 267629 w 297365"/>
              <a:gd name="connsiteY5" fmla="*/ 37171 h 319668"/>
              <a:gd name="connsiteX6" fmla="*/ 297365 w 297365"/>
              <a:gd name="connsiteY6" fmla="*/ 252761 h 319668"/>
              <a:gd name="connsiteX7" fmla="*/ 297365 w 297365"/>
              <a:gd name="connsiteY7" fmla="*/ 319668 h 319668"/>
              <a:gd name="connsiteX8" fmla="*/ 7434 w 297365"/>
              <a:gd name="connsiteY8" fmla="*/ 312234 h 31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65" h="319668">
                <a:moveTo>
                  <a:pt x="7434" y="312234"/>
                </a:moveTo>
                <a:lnTo>
                  <a:pt x="0" y="37171"/>
                </a:lnTo>
                <a:lnTo>
                  <a:pt x="44604" y="0"/>
                </a:lnTo>
                <a:lnTo>
                  <a:pt x="156117" y="44605"/>
                </a:lnTo>
                <a:lnTo>
                  <a:pt x="208156" y="14868"/>
                </a:lnTo>
                <a:lnTo>
                  <a:pt x="267629" y="37171"/>
                </a:lnTo>
                <a:lnTo>
                  <a:pt x="297365" y="252761"/>
                </a:lnTo>
                <a:lnTo>
                  <a:pt x="297365" y="319668"/>
                </a:lnTo>
                <a:lnTo>
                  <a:pt x="7434" y="312234"/>
                </a:lnTo>
                <a:close/>
              </a:path>
            </a:pathLst>
          </a:custGeom>
          <a:solidFill>
            <a:schemeClr val="accent3">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de-DE" sz="1013" b="0" i="0" u="none" strike="noStrike" kern="1200" cap="none" spc="0" normalizeH="0" baseline="0" noProof="0" err="1">
              <a:ln>
                <a:noFill/>
              </a:ln>
              <a:solidFill>
                <a:prstClr val="white"/>
              </a:solidFill>
              <a:effectLst/>
              <a:uLnTx/>
              <a:uFillTx/>
              <a:latin typeface="Arial"/>
              <a:ea typeface="+mn-ea"/>
              <a:cs typeface="+mn-cs"/>
            </a:endParaRPr>
          </a:p>
        </p:txBody>
      </p:sp>
      <p:sp>
        <p:nvSpPr>
          <p:cNvPr id="29" name="Freihandform: Form 28">
            <a:extLst>
              <a:ext uri="{FF2B5EF4-FFF2-40B4-BE49-F238E27FC236}">
                <a16:creationId xmlns:a16="http://schemas.microsoft.com/office/drawing/2014/main" id="{07C0C1CB-E5BA-4DEA-8F76-11D422540BBB}"/>
              </a:ext>
            </a:extLst>
          </p:cNvPr>
          <p:cNvSpPr/>
          <p:nvPr/>
        </p:nvSpPr>
        <p:spPr>
          <a:xfrm>
            <a:off x="6575642" y="2355078"/>
            <a:ext cx="297366" cy="275064"/>
          </a:xfrm>
          <a:custGeom>
            <a:avLst/>
            <a:gdLst>
              <a:gd name="connsiteX0" fmla="*/ 14868 w 297366"/>
              <a:gd name="connsiteY0" fmla="*/ 163552 h 275064"/>
              <a:gd name="connsiteX1" fmla="*/ 0 w 297366"/>
              <a:gd name="connsiteY1" fmla="*/ 37171 h 275064"/>
              <a:gd name="connsiteX2" fmla="*/ 230459 w 297366"/>
              <a:gd name="connsiteY2" fmla="*/ 0 h 275064"/>
              <a:gd name="connsiteX3" fmla="*/ 297366 w 297366"/>
              <a:gd name="connsiteY3" fmla="*/ 156117 h 275064"/>
              <a:gd name="connsiteX4" fmla="*/ 275063 w 297366"/>
              <a:gd name="connsiteY4" fmla="*/ 267630 h 275064"/>
              <a:gd name="connsiteX5" fmla="*/ 96644 w 297366"/>
              <a:gd name="connsiteY5" fmla="*/ 275064 h 275064"/>
              <a:gd name="connsiteX6" fmla="*/ 14868 w 297366"/>
              <a:gd name="connsiteY6" fmla="*/ 163552 h 2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366" h="275064">
                <a:moveTo>
                  <a:pt x="14868" y="163552"/>
                </a:moveTo>
                <a:lnTo>
                  <a:pt x="0" y="37171"/>
                </a:lnTo>
                <a:lnTo>
                  <a:pt x="230459" y="0"/>
                </a:lnTo>
                <a:lnTo>
                  <a:pt x="297366" y="156117"/>
                </a:lnTo>
                <a:lnTo>
                  <a:pt x="275063" y="267630"/>
                </a:lnTo>
                <a:lnTo>
                  <a:pt x="96644" y="275064"/>
                </a:lnTo>
                <a:lnTo>
                  <a:pt x="14868" y="163552"/>
                </a:lnTo>
                <a:close/>
              </a:path>
            </a:pathLst>
          </a:custGeom>
          <a:solidFill>
            <a:schemeClr val="accent1">
              <a:alpha val="1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de-DE" sz="1013" b="0" i="0" u="none" strike="noStrike" kern="1200" cap="none" spc="0" normalizeH="0" baseline="0" noProof="0" err="1">
              <a:ln>
                <a:noFill/>
              </a:ln>
              <a:solidFill>
                <a:prstClr val="white"/>
              </a:solidFill>
              <a:effectLst/>
              <a:uLnTx/>
              <a:uFillTx/>
              <a:latin typeface="Arial"/>
              <a:ea typeface="+mn-ea"/>
              <a:cs typeface="+mn-cs"/>
            </a:endParaRPr>
          </a:p>
        </p:txBody>
      </p:sp>
      <p:sp>
        <p:nvSpPr>
          <p:cNvPr id="33" name="Rectangle 14">
            <a:extLst>
              <a:ext uri="{FF2B5EF4-FFF2-40B4-BE49-F238E27FC236}">
                <a16:creationId xmlns:a16="http://schemas.microsoft.com/office/drawing/2014/main" id="{7D176CB5-B284-478E-996B-2B676953C509}"/>
              </a:ext>
            </a:extLst>
          </p:cNvPr>
          <p:cNvSpPr/>
          <p:nvPr/>
        </p:nvSpPr>
        <p:spPr>
          <a:xfrm>
            <a:off x="5570845" y="3943851"/>
            <a:ext cx="610833" cy="200055"/>
          </a:xfrm>
          <a:prstGeom prst="rect">
            <a:avLst/>
          </a:prstGeom>
        </p:spPr>
        <p:txBody>
          <a:bodyPr wrap="square" anchor="t">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AAAAAA">
                    <a:lumMod val="40000"/>
                    <a:lumOff val="60000"/>
                  </a:srgbClr>
                </a:solidFill>
                <a:effectLst/>
                <a:uLnTx/>
                <a:uFillTx/>
                <a:latin typeface="Arial"/>
                <a:ea typeface="+mn-lt"/>
                <a:cs typeface="Arial"/>
              </a:rPr>
              <a:t>© ESA</a:t>
            </a:r>
            <a:endParaRPr kumimoji="0" lang="en-US" sz="700" b="0" i="0" u="none" strike="noStrike" kern="1200" cap="none" spc="0" normalizeH="0" baseline="0" noProof="0">
              <a:ln>
                <a:noFill/>
              </a:ln>
              <a:solidFill>
                <a:srgbClr val="AAAAAA">
                  <a:lumMod val="40000"/>
                  <a:lumOff val="60000"/>
                </a:srgbClr>
              </a:solidFill>
              <a:effectLst/>
              <a:uLnTx/>
              <a:uFillTx/>
              <a:latin typeface="Arial"/>
              <a:ea typeface="+mn-ea"/>
              <a:cs typeface="Arial"/>
            </a:endParaRPr>
          </a:p>
        </p:txBody>
      </p:sp>
      <p:grpSp>
        <p:nvGrpSpPr>
          <p:cNvPr id="34" name="Gruppieren 33">
            <a:extLst>
              <a:ext uri="{FF2B5EF4-FFF2-40B4-BE49-F238E27FC236}">
                <a16:creationId xmlns:a16="http://schemas.microsoft.com/office/drawing/2014/main" id="{CC1FADC1-B846-42A3-B63A-48D52515DCB2}"/>
              </a:ext>
            </a:extLst>
          </p:cNvPr>
          <p:cNvGrpSpPr/>
          <p:nvPr/>
        </p:nvGrpSpPr>
        <p:grpSpPr>
          <a:xfrm>
            <a:off x="695782" y="1957770"/>
            <a:ext cx="3259116" cy="1772022"/>
            <a:chOff x="0" y="-9525"/>
            <a:chExt cx="9144000" cy="4776788"/>
          </a:xfrm>
        </p:grpSpPr>
        <p:pic>
          <p:nvPicPr>
            <p:cNvPr id="35" name="Picture 2">
              <a:extLst>
                <a:ext uri="{FF2B5EF4-FFF2-40B4-BE49-F238E27FC236}">
                  <a16:creationId xmlns:a16="http://schemas.microsoft.com/office/drawing/2014/main" id="{EB45C675-F17D-499F-B169-337B99AC83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525"/>
              <a:ext cx="9144000" cy="4776788"/>
            </a:xfrm>
            <a:prstGeom prst="rect">
              <a:avLst/>
            </a:prstGeom>
          </p:spPr>
        </p:pic>
        <p:pic>
          <p:nvPicPr>
            <p:cNvPr id="36" name="Picture 1">
              <a:extLst>
                <a:ext uri="{FF2B5EF4-FFF2-40B4-BE49-F238E27FC236}">
                  <a16:creationId xmlns:a16="http://schemas.microsoft.com/office/drawing/2014/main" id="{5C0E3FC0-A58A-435B-8D92-E2679CA0F078}"/>
                </a:ext>
              </a:extLst>
            </p:cNvPr>
            <p:cNvPicPr>
              <a:picLocks noChangeAspect="1"/>
            </p:cNvPicPr>
            <p:nvPr/>
          </p:nvPicPr>
          <p:blipFill rotWithShape="1">
            <a:blip r:embed="rId5"/>
            <a:srcRect t="5758" r="14504"/>
            <a:stretch/>
          </p:blipFill>
          <p:spPr>
            <a:xfrm>
              <a:off x="3157869" y="930348"/>
              <a:ext cx="5092996" cy="3157870"/>
            </a:xfrm>
            <a:prstGeom prst="rect">
              <a:avLst/>
            </a:prstGeom>
          </p:spPr>
        </p:pic>
        <p:pic>
          <p:nvPicPr>
            <p:cNvPr id="37" name="Picture 5">
              <a:extLst>
                <a:ext uri="{FF2B5EF4-FFF2-40B4-BE49-F238E27FC236}">
                  <a16:creationId xmlns:a16="http://schemas.microsoft.com/office/drawing/2014/main" id="{F480BABD-C8CF-463C-A918-F41DD189C46E}"/>
                </a:ext>
              </a:extLst>
            </p:cNvPr>
            <p:cNvPicPr>
              <a:picLocks noChangeAspect="1"/>
            </p:cNvPicPr>
            <p:nvPr/>
          </p:nvPicPr>
          <p:blipFill rotWithShape="1">
            <a:blip r:embed="rId6"/>
            <a:srcRect t="6326" r="19077" b="4318"/>
            <a:stretch/>
          </p:blipFill>
          <p:spPr>
            <a:xfrm>
              <a:off x="3166596" y="900440"/>
              <a:ext cx="5084268" cy="3217684"/>
            </a:xfrm>
            <a:prstGeom prst="rect">
              <a:avLst/>
            </a:prstGeom>
          </p:spPr>
        </p:pic>
        <p:sp>
          <p:nvSpPr>
            <p:cNvPr id="38" name="Oval 7">
              <a:extLst>
                <a:ext uri="{FF2B5EF4-FFF2-40B4-BE49-F238E27FC236}">
                  <a16:creationId xmlns:a16="http://schemas.microsoft.com/office/drawing/2014/main" id="{A927775E-94D7-4D5C-BA3F-D455EC1CE1A0}"/>
                </a:ext>
              </a:extLst>
            </p:cNvPr>
            <p:cNvSpPr/>
            <p:nvPr/>
          </p:nvSpPr>
          <p:spPr bwMode="auto">
            <a:xfrm>
              <a:off x="5048321" y="1421795"/>
              <a:ext cx="599089" cy="452244"/>
            </a:xfrm>
            <a:prstGeom prst="ellipse">
              <a:avLst/>
            </a:prstGeom>
            <a:noFill/>
            <a:ln w="9525" cap="flat" cmpd="sng" algn="ctr">
              <a:solidFill>
                <a:schemeClr val="tx1">
                  <a:lumMod val="50000"/>
                  <a:lumOff val="50000"/>
                </a:schemeClr>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ysClr val="windowText" lastClr="000000"/>
                </a:solidFill>
                <a:effectLst/>
                <a:uLnTx/>
                <a:uFillTx/>
                <a:latin typeface="Arial Narrow" pitchFamily="34" charset="0"/>
                <a:ea typeface="+mn-ea"/>
                <a:cs typeface="+mn-cs"/>
              </a:endParaRPr>
            </a:p>
          </p:txBody>
        </p:sp>
        <p:cxnSp>
          <p:nvCxnSpPr>
            <p:cNvPr id="39" name="Straight Connector 11">
              <a:extLst>
                <a:ext uri="{FF2B5EF4-FFF2-40B4-BE49-F238E27FC236}">
                  <a16:creationId xmlns:a16="http://schemas.microsoft.com/office/drawing/2014/main" id="{790E941F-21E6-4B11-A1FB-B65AD96C60E2}"/>
                </a:ext>
              </a:extLst>
            </p:cNvPr>
            <p:cNvCxnSpPr>
              <a:stCxn id="38" idx="1"/>
              <a:endCxn id="41" idx="1"/>
            </p:cNvCxnSpPr>
            <p:nvPr/>
          </p:nvCxnSpPr>
          <p:spPr bwMode="auto">
            <a:xfrm flipH="1" flipV="1">
              <a:off x="1223826" y="828199"/>
              <a:ext cx="3912230" cy="659826"/>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cxnSp>
          <p:nvCxnSpPr>
            <p:cNvPr id="40" name="Straight Connector 13">
              <a:extLst>
                <a:ext uri="{FF2B5EF4-FFF2-40B4-BE49-F238E27FC236}">
                  <a16:creationId xmlns:a16="http://schemas.microsoft.com/office/drawing/2014/main" id="{9EBB41D2-BD6A-41F9-AEAC-3CCE02880CEC}"/>
                </a:ext>
              </a:extLst>
            </p:cNvPr>
            <p:cNvCxnSpPr>
              <a:cxnSpLocks/>
              <a:stCxn id="38" idx="5"/>
              <a:endCxn id="41" idx="5"/>
            </p:cNvCxnSpPr>
            <p:nvPr/>
          </p:nvCxnSpPr>
          <p:spPr bwMode="auto">
            <a:xfrm flipH="1">
              <a:off x="2488074" y="1807809"/>
              <a:ext cx="3071601" cy="207583"/>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pic>
          <p:nvPicPr>
            <p:cNvPr id="41" name="Bildplatzhalter 4">
              <a:extLst>
                <a:ext uri="{FF2B5EF4-FFF2-40B4-BE49-F238E27FC236}">
                  <a16:creationId xmlns:a16="http://schemas.microsoft.com/office/drawing/2014/main" id="{CFB13527-FE76-4E58-8090-A8CD3BB27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580" t="22499" r="25788" b="11844"/>
            <a:stretch/>
          </p:blipFill>
          <p:spPr>
            <a:xfrm>
              <a:off x="961991" y="582323"/>
              <a:ext cx="1787918" cy="1678945"/>
            </a:xfrm>
            <a:prstGeom prst="ellipse">
              <a:avLst/>
            </a:prstGeom>
            <a:ln>
              <a:solidFill>
                <a:schemeClr val="tx1"/>
              </a:solidFill>
            </a:ln>
          </p:spPr>
        </p:pic>
      </p:grpSp>
      <p:sp>
        <p:nvSpPr>
          <p:cNvPr id="42" name="Textfeld 41">
            <a:extLst>
              <a:ext uri="{FF2B5EF4-FFF2-40B4-BE49-F238E27FC236}">
                <a16:creationId xmlns:a16="http://schemas.microsoft.com/office/drawing/2014/main" id="{884F8140-6F9F-4AE8-A8B9-43BB231280BE}"/>
              </a:ext>
            </a:extLst>
          </p:cNvPr>
          <p:cNvSpPr txBox="1"/>
          <p:nvPr/>
        </p:nvSpPr>
        <p:spPr>
          <a:xfrm>
            <a:off x="708072" y="1525557"/>
            <a:ext cx="3252818"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Rückverfolgbarkeit und Kartierung der Beschaffungsgebiete</a:t>
            </a:r>
          </a:p>
        </p:txBody>
      </p:sp>
      <p:sp>
        <p:nvSpPr>
          <p:cNvPr id="43" name="Pfeil: nach rechts 42">
            <a:extLst>
              <a:ext uri="{FF2B5EF4-FFF2-40B4-BE49-F238E27FC236}">
                <a16:creationId xmlns:a16="http://schemas.microsoft.com/office/drawing/2014/main" id="{E5440180-5416-4155-BF6C-7049D8AF2984}"/>
              </a:ext>
            </a:extLst>
          </p:cNvPr>
          <p:cNvSpPr/>
          <p:nvPr/>
        </p:nvSpPr>
        <p:spPr>
          <a:xfrm>
            <a:off x="4125570" y="2595339"/>
            <a:ext cx="1527725" cy="3634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013"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22" name="Textfeld 21">
            <a:extLst>
              <a:ext uri="{FF2B5EF4-FFF2-40B4-BE49-F238E27FC236}">
                <a16:creationId xmlns:a16="http://schemas.microsoft.com/office/drawing/2014/main" id="{730F944E-B41A-4A84-8E28-46FF8395AC82}"/>
              </a:ext>
            </a:extLst>
          </p:cNvPr>
          <p:cNvSpPr txBox="1"/>
          <p:nvPr/>
        </p:nvSpPr>
        <p:spPr>
          <a:xfrm>
            <a:off x="6815724" y="2028112"/>
            <a:ext cx="883073" cy="276999"/>
          </a:xfrm>
          <a:prstGeom prst="rect">
            <a:avLst/>
          </a:prstGeom>
          <a:solidFill>
            <a:schemeClr val="bg1"/>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0000"/>
                </a:solidFill>
                <a:effectLst/>
                <a:uLnTx/>
                <a:uFillTx/>
                <a:latin typeface="Arial"/>
                <a:ea typeface="+mn-ea"/>
                <a:cs typeface="+mn-cs"/>
              </a:rPr>
              <a:t>nicht OK</a:t>
            </a:r>
          </a:p>
        </p:txBody>
      </p:sp>
      <p:sp>
        <p:nvSpPr>
          <p:cNvPr id="23" name="Textfeld 22">
            <a:extLst>
              <a:ext uri="{FF2B5EF4-FFF2-40B4-BE49-F238E27FC236}">
                <a16:creationId xmlns:a16="http://schemas.microsoft.com/office/drawing/2014/main" id="{B175AF42-415E-4874-96AE-98066C2AD7DA}"/>
              </a:ext>
            </a:extLst>
          </p:cNvPr>
          <p:cNvSpPr txBox="1"/>
          <p:nvPr/>
        </p:nvSpPr>
        <p:spPr>
          <a:xfrm>
            <a:off x="6148490" y="3350484"/>
            <a:ext cx="574337" cy="276999"/>
          </a:xfrm>
          <a:prstGeom prst="rect">
            <a:avLst/>
          </a:prstGeom>
          <a:solidFill>
            <a:schemeClr val="bg1"/>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70AD47"/>
                </a:solidFill>
                <a:effectLst/>
                <a:uLnTx/>
                <a:uFillTx/>
                <a:latin typeface="Arial"/>
                <a:ea typeface="+mn-ea"/>
                <a:cs typeface="+mn-cs"/>
              </a:rPr>
              <a:t>OK</a:t>
            </a:r>
          </a:p>
        </p:txBody>
      </p:sp>
      <p:sp>
        <p:nvSpPr>
          <p:cNvPr id="24" name="Rectangle 14">
            <a:extLst>
              <a:ext uri="{FF2B5EF4-FFF2-40B4-BE49-F238E27FC236}">
                <a16:creationId xmlns:a16="http://schemas.microsoft.com/office/drawing/2014/main" id="{F1B18F46-6C91-4EF2-A2AE-FE87F5049BDA}"/>
              </a:ext>
            </a:extLst>
          </p:cNvPr>
          <p:cNvSpPr/>
          <p:nvPr/>
        </p:nvSpPr>
        <p:spPr>
          <a:xfrm>
            <a:off x="617023" y="3497805"/>
            <a:ext cx="610833" cy="200055"/>
          </a:xfrm>
          <a:prstGeom prst="rect">
            <a:avLst/>
          </a:prstGeom>
        </p:spPr>
        <p:txBody>
          <a:bodyPr wrap="square" anchor="t">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lumMod val="65000"/>
                  </a:prstClr>
                </a:solidFill>
                <a:effectLst/>
                <a:uLnTx/>
                <a:uFillTx/>
                <a:latin typeface="Arial"/>
                <a:ea typeface="+mn-lt"/>
                <a:cs typeface="Arial"/>
              </a:rPr>
              <a:t>© </a:t>
            </a:r>
            <a:r>
              <a:rPr kumimoji="0" lang="en-US" sz="700" b="0" i="0" u="none" strike="noStrike" kern="1200" cap="none" spc="0" normalizeH="0" baseline="0" noProof="0" err="1">
                <a:ln>
                  <a:noFill/>
                </a:ln>
                <a:solidFill>
                  <a:prstClr val="white">
                    <a:lumMod val="65000"/>
                  </a:prstClr>
                </a:solidFill>
                <a:effectLst/>
                <a:uLnTx/>
                <a:uFillTx/>
                <a:latin typeface="Arial"/>
                <a:ea typeface="+mn-lt"/>
                <a:cs typeface="Arial"/>
              </a:rPr>
              <a:t>Koltiva</a:t>
            </a:r>
            <a:endParaRPr kumimoji="0" lang="en-US" sz="700" b="0" i="0" u="none" strike="noStrike" kern="1200" cap="none" spc="0" normalizeH="0" baseline="0" noProof="0">
              <a:ln>
                <a:noFill/>
              </a:ln>
              <a:solidFill>
                <a:prstClr val="white">
                  <a:lumMod val="65000"/>
                </a:prstClr>
              </a:solidFill>
              <a:effectLst/>
              <a:uLnTx/>
              <a:uFillTx/>
              <a:latin typeface="Arial"/>
              <a:ea typeface="+mn-ea"/>
              <a:cs typeface="Arial"/>
            </a:endParaRPr>
          </a:p>
        </p:txBody>
      </p:sp>
    </p:spTree>
    <p:extLst>
      <p:ext uri="{BB962C8B-B14F-4D97-AF65-F5344CB8AC3E}">
        <p14:creationId xmlns:p14="http://schemas.microsoft.com/office/powerpoint/2010/main" val="2874768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C11112F-737B-4946-902A-F7315C110D84}"/>
              </a:ext>
            </a:extLst>
          </p:cNvPr>
          <p:cNvPicPr>
            <a:picLocks noChangeAspect="1"/>
          </p:cNvPicPr>
          <p:nvPr/>
        </p:nvPicPr>
        <p:blipFill>
          <a:blip r:embed="rId3"/>
          <a:stretch>
            <a:fillRect/>
          </a:stretch>
        </p:blipFill>
        <p:spPr>
          <a:xfrm>
            <a:off x="7207568" y="1985022"/>
            <a:ext cx="1792379" cy="987638"/>
          </a:xfrm>
          <a:prstGeom prst="rect">
            <a:avLst/>
          </a:prstGeom>
        </p:spPr>
      </p:pic>
      <p:pic>
        <p:nvPicPr>
          <p:cNvPr id="9" name="Grafik 8">
            <a:extLst>
              <a:ext uri="{FF2B5EF4-FFF2-40B4-BE49-F238E27FC236}">
                <a16:creationId xmlns:a16="http://schemas.microsoft.com/office/drawing/2014/main" id="{77FD0785-C167-4032-B809-6849BCD742DA}"/>
              </a:ext>
            </a:extLst>
          </p:cNvPr>
          <p:cNvPicPr>
            <a:picLocks noChangeAspect="1"/>
          </p:cNvPicPr>
          <p:nvPr/>
        </p:nvPicPr>
        <p:blipFill>
          <a:blip r:embed="rId4"/>
          <a:stretch>
            <a:fillRect/>
          </a:stretch>
        </p:blipFill>
        <p:spPr>
          <a:xfrm>
            <a:off x="656601" y="1098168"/>
            <a:ext cx="422708" cy="359302"/>
          </a:xfrm>
          <a:prstGeom prst="rect">
            <a:avLst/>
          </a:prstGeom>
        </p:spPr>
      </p:pic>
      <p:pic>
        <p:nvPicPr>
          <p:cNvPr id="10" name="Grafik 9">
            <a:extLst>
              <a:ext uri="{FF2B5EF4-FFF2-40B4-BE49-F238E27FC236}">
                <a16:creationId xmlns:a16="http://schemas.microsoft.com/office/drawing/2014/main" id="{11723268-5A78-42F9-B0FD-8441180C3CB4}"/>
              </a:ext>
            </a:extLst>
          </p:cNvPr>
          <p:cNvPicPr>
            <a:picLocks noChangeAspect="1"/>
          </p:cNvPicPr>
          <p:nvPr/>
        </p:nvPicPr>
        <p:blipFill>
          <a:blip r:embed="rId4"/>
          <a:stretch>
            <a:fillRect/>
          </a:stretch>
        </p:blipFill>
        <p:spPr>
          <a:xfrm>
            <a:off x="646154" y="1809298"/>
            <a:ext cx="422708" cy="359302"/>
          </a:xfrm>
          <a:prstGeom prst="rect">
            <a:avLst/>
          </a:prstGeom>
        </p:spPr>
      </p:pic>
      <p:pic>
        <p:nvPicPr>
          <p:cNvPr id="11" name="Grafik 10">
            <a:extLst>
              <a:ext uri="{FF2B5EF4-FFF2-40B4-BE49-F238E27FC236}">
                <a16:creationId xmlns:a16="http://schemas.microsoft.com/office/drawing/2014/main" id="{D6336393-2B66-4CF5-BF23-B9A3AC3042E7}"/>
              </a:ext>
            </a:extLst>
          </p:cNvPr>
          <p:cNvPicPr>
            <a:picLocks noChangeAspect="1"/>
          </p:cNvPicPr>
          <p:nvPr/>
        </p:nvPicPr>
        <p:blipFill>
          <a:blip r:embed="rId4"/>
          <a:stretch>
            <a:fillRect/>
          </a:stretch>
        </p:blipFill>
        <p:spPr>
          <a:xfrm>
            <a:off x="663792" y="2871579"/>
            <a:ext cx="422708" cy="359302"/>
          </a:xfrm>
          <a:prstGeom prst="rect">
            <a:avLst/>
          </a:prstGeom>
        </p:spPr>
      </p:pic>
      <p:pic>
        <p:nvPicPr>
          <p:cNvPr id="12" name="Grafik 11">
            <a:extLst>
              <a:ext uri="{FF2B5EF4-FFF2-40B4-BE49-F238E27FC236}">
                <a16:creationId xmlns:a16="http://schemas.microsoft.com/office/drawing/2014/main" id="{274766B2-BD3E-44A0-96C4-C33507CDC46B}"/>
              </a:ext>
            </a:extLst>
          </p:cNvPr>
          <p:cNvPicPr>
            <a:picLocks noChangeAspect="1"/>
          </p:cNvPicPr>
          <p:nvPr/>
        </p:nvPicPr>
        <p:blipFill>
          <a:blip r:embed="rId4"/>
          <a:stretch>
            <a:fillRect/>
          </a:stretch>
        </p:blipFill>
        <p:spPr>
          <a:xfrm>
            <a:off x="684939" y="3786901"/>
            <a:ext cx="422708" cy="359302"/>
          </a:xfrm>
          <a:prstGeom prst="rect">
            <a:avLst/>
          </a:prstGeom>
        </p:spPr>
      </p:pic>
      <p:sp>
        <p:nvSpPr>
          <p:cNvPr id="14" name="Ellipse 13">
            <a:extLst>
              <a:ext uri="{FF2B5EF4-FFF2-40B4-BE49-F238E27FC236}">
                <a16:creationId xmlns:a16="http://schemas.microsoft.com/office/drawing/2014/main" id="{12A578E5-808B-4247-9DDD-5BBCDFAF76B4}"/>
              </a:ext>
            </a:extLst>
          </p:cNvPr>
          <p:cNvSpPr/>
          <p:nvPr/>
        </p:nvSpPr>
        <p:spPr>
          <a:xfrm>
            <a:off x="2909539" y="1056386"/>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DF5A0C35-058F-42B2-A7DC-B7BD772C1DAD}"/>
              </a:ext>
            </a:extLst>
          </p:cNvPr>
          <p:cNvSpPr/>
          <p:nvPr/>
        </p:nvSpPr>
        <p:spPr>
          <a:xfrm>
            <a:off x="2909539" y="2531806"/>
            <a:ext cx="360000" cy="360000"/>
          </a:xfrm>
          <a:prstGeom prst="ellipse">
            <a:avLst/>
          </a:prstGeom>
          <a:solidFill>
            <a:srgbClr val="FFFF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e 15">
            <a:extLst>
              <a:ext uri="{FF2B5EF4-FFF2-40B4-BE49-F238E27FC236}">
                <a16:creationId xmlns:a16="http://schemas.microsoft.com/office/drawing/2014/main" id="{DFB71B53-11DD-4721-8B06-01A45F644665}"/>
              </a:ext>
            </a:extLst>
          </p:cNvPr>
          <p:cNvSpPr/>
          <p:nvPr/>
        </p:nvSpPr>
        <p:spPr>
          <a:xfrm>
            <a:off x="6599682" y="3335927"/>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FDF25676-FB64-4219-B8EE-BAEF32DE7990}"/>
              </a:ext>
            </a:extLst>
          </p:cNvPr>
          <p:cNvSpPr/>
          <p:nvPr/>
        </p:nvSpPr>
        <p:spPr>
          <a:xfrm>
            <a:off x="4917539" y="1796044"/>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lipse 17">
            <a:extLst>
              <a:ext uri="{FF2B5EF4-FFF2-40B4-BE49-F238E27FC236}">
                <a16:creationId xmlns:a16="http://schemas.microsoft.com/office/drawing/2014/main" id="{011772AC-40CD-43D8-8724-433C1A4EA0E1}"/>
              </a:ext>
            </a:extLst>
          </p:cNvPr>
          <p:cNvSpPr/>
          <p:nvPr/>
        </p:nvSpPr>
        <p:spPr>
          <a:xfrm>
            <a:off x="3846188" y="3281490"/>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B17B2532-1B29-48B1-A717-1EE7C35DF655}"/>
              </a:ext>
            </a:extLst>
          </p:cNvPr>
          <p:cNvSpPr/>
          <p:nvPr/>
        </p:nvSpPr>
        <p:spPr>
          <a:xfrm>
            <a:off x="2909539" y="3809864"/>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Gerade Verbindung mit Pfeil 20">
            <a:extLst>
              <a:ext uri="{FF2B5EF4-FFF2-40B4-BE49-F238E27FC236}">
                <a16:creationId xmlns:a16="http://schemas.microsoft.com/office/drawing/2014/main" id="{FC67C876-A922-46C0-B385-5B275A306DEF}"/>
              </a:ext>
            </a:extLst>
          </p:cNvPr>
          <p:cNvCxnSpPr>
            <a:cxnSpLocks/>
            <a:stCxn id="69" idx="6"/>
            <a:endCxn id="14" idx="2"/>
          </p:cNvCxnSpPr>
          <p:nvPr/>
        </p:nvCxnSpPr>
        <p:spPr>
          <a:xfrm flipV="1">
            <a:off x="1656985" y="1236386"/>
            <a:ext cx="1252554" cy="4108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574209B6-10A0-4CBE-A236-EC8E8CE4AF95}"/>
              </a:ext>
            </a:extLst>
          </p:cNvPr>
          <p:cNvCxnSpPr>
            <a:cxnSpLocks/>
            <a:stCxn id="14" idx="6"/>
            <a:endCxn id="17" idx="1"/>
          </p:cNvCxnSpPr>
          <p:nvPr/>
        </p:nvCxnSpPr>
        <p:spPr>
          <a:xfrm>
            <a:off x="3269539" y="1236386"/>
            <a:ext cx="1700721" cy="612379"/>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CF92E26A-291F-4BFE-80D1-BAFCFAF3311E}"/>
              </a:ext>
            </a:extLst>
          </p:cNvPr>
          <p:cNvCxnSpPr>
            <a:cxnSpLocks/>
            <a:stCxn id="71" idx="6"/>
            <a:endCxn id="18" idx="2"/>
          </p:cNvCxnSpPr>
          <p:nvPr/>
        </p:nvCxnSpPr>
        <p:spPr>
          <a:xfrm>
            <a:off x="1637435" y="2992081"/>
            <a:ext cx="2208753" cy="469409"/>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25" name="Gerade Verbindung mit Pfeil 24">
            <a:extLst>
              <a:ext uri="{FF2B5EF4-FFF2-40B4-BE49-F238E27FC236}">
                <a16:creationId xmlns:a16="http://schemas.microsoft.com/office/drawing/2014/main" id="{8E878DC7-2363-4C0B-8751-7FFA49608E6A}"/>
              </a:ext>
            </a:extLst>
          </p:cNvPr>
          <p:cNvCxnSpPr>
            <a:cxnSpLocks/>
            <a:stCxn id="72" idx="6"/>
            <a:endCxn id="19" idx="2"/>
          </p:cNvCxnSpPr>
          <p:nvPr/>
        </p:nvCxnSpPr>
        <p:spPr>
          <a:xfrm>
            <a:off x="1685162" y="3966203"/>
            <a:ext cx="1224377" cy="23661"/>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26" name="Gerade Verbindung mit Pfeil 25">
            <a:extLst>
              <a:ext uri="{FF2B5EF4-FFF2-40B4-BE49-F238E27FC236}">
                <a16:creationId xmlns:a16="http://schemas.microsoft.com/office/drawing/2014/main" id="{FE1D7B55-0884-4009-981F-D4736479E567}"/>
              </a:ext>
            </a:extLst>
          </p:cNvPr>
          <p:cNvCxnSpPr>
            <a:cxnSpLocks/>
            <a:stCxn id="71" idx="6"/>
            <a:endCxn id="15" idx="3"/>
          </p:cNvCxnSpPr>
          <p:nvPr/>
        </p:nvCxnSpPr>
        <p:spPr>
          <a:xfrm flipV="1">
            <a:off x="1637435" y="2839085"/>
            <a:ext cx="1324825" cy="152996"/>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7" name="Gerade Verbindung mit Pfeil 26">
            <a:extLst>
              <a:ext uri="{FF2B5EF4-FFF2-40B4-BE49-F238E27FC236}">
                <a16:creationId xmlns:a16="http://schemas.microsoft.com/office/drawing/2014/main" id="{8381B260-4873-4657-AC56-D733D8AE60F3}"/>
              </a:ext>
            </a:extLst>
          </p:cNvPr>
          <p:cNvCxnSpPr>
            <a:cxnSpLocks/>
            <a:stCxn id="70" idx="5"/>
            <a:endCxn id="15" idx="2"/>
          </p:cNvCxnSpPr>
          <p:nvPr/>
        </p:nvCxnSpPr>
        <p:spPr>
          <a:xfrm>
            <a:off x="1582932" y="2598497"/>
            <a:ext cx="1326607" cy="113309"/>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Gerade Verbindung mit Pfeil 32">
            <a:extLst>
              <a:ext uri="{FF2B5EF4-FFF2-40B4-BE49-F238E27FC236}">
                <a16:creationId xmlns:a16="http://schemas.microsoft.com/office/drawing/2014/main" id="{4BF9CE07-C0B3-4E1A-878F-011348E7E0AD}"/>
              </a:ext>
            </a:extLst>
          </p:cNvPr>
          <p:cNvCxnSpPr>
            <a:cxnSpLocks/>
            <a:stCxn id="53" idx="3"/>
            <a:endCxn id="85" idx="2"/>
          </p:cNvCxnSpPr>
          <p:nvPr/>
        </p:nvCxnSpPr>
        <p:spPr>
          <a:xfrm flipV="1">
            <a:off x="5477231" y="2662872"/>
            <a:ext cx="1647049" cy="8150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4" name="Gerade Verbindung mit Pfeil 33">
            <a:extLst>
              <a:ext uri="{FF2B5EF4-FFF2-40B4-BE49-F238E27FC236}">
                <a16:creationId xmlns:a16="http://schemas.microsoft.com/office/drawing/2014/main" id="{0509A1CF-AA3F-4059-8E31-77E4402128D2}"/>
              </a:ext>
            </a:extLst>
          </p:cNvPr>
          <p:cNvCxnSpPr>
            <a:cxnSpLocks/>
            <a:stCxn id="17" idx="6"/>
            <a:endCxn id="13" idx="1"/>
          </p:cNvCxnSpPr>
          <p:nvPr/>
        </p:nvCxnSpPr>
        <p:spPr>
          <a:xfrm>
            <a:off x="5277539" y="1976044"/>
            <a:ext cx="1930029" cy="502797"/>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5" name="Gerade Verbindung mit Pfeil 34">
            <a:extLst>
              <a:ext uri="{FF2B5EF4-FFF2-40B4-BE49-F238E27FC236}">
                <a16:creationId xmlns:a16="http://schemas.microsoft.com/office/drawing/2014/main" id="{E783F4FE-0BC8-4540-BA71-7CECCD0DB142}"/>
              </a:ext>
            </a:extLst>
          </p:cNvPr>
          <p:cNvCxnSpPr>
            <a:cxnSpLocks/>
            <a:stCxn id="72" idx="6"/>
            <a:endCxn id="18" idx="3"/>
          </p:cNvCxnSpPr>
          <p:nvPr/>
        </p:nvCxnSpPr>
        <p:spPr>
          <a:xfrm flipV="1">
            <a:off x="1685162" y="3588769"/>
            <a:ext cx="2213747" cy="377434"/>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36" name="Gerade Verbindung mit Pfeil 35">
            <a:extLst>
              <a:ext uri="{FF2B5EF4-FFF2-40B4-BE49-F238E27FC236}">
                <a16:creationId xmlns:a16="http://schemas.microsoft.com/office/drawing/2014/main" id="{1EAEB2B5-F080-4ECB-8C53-7B53D9F31E12}"/>
              </a:ext>
            </a:extLst>
          </p:cNvPr>
          <p:cNvCxnSpPr>
            <a:cxnSpLocks/>
            <a:endCxn id="16" idx="2"/>
          </p:cNvCxnSpPr>
          <p:nvPr/>
        </p:nvCxnSpPr>
        <p:spPr>
          <a:xfrm flipV="1">
            <a:off x="3268673" y="3515927"/>
            <a:ext cx="3331009" cy="469722"/>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37" name="Gerade Verbindung mit Pfeil 36">
            <a:extLst>
              <a:ext uri="{FF2B5EF4-FFF2-40B4-BE49-F238E27FC236}">
                <a16:creationId xmlns:a16="http://schemas.microsoft.com/office/drawing/2014/main" id="{2DE8DFF7-0829-479A-91F3-9F6CB0B9A8FE}"/>
              </a:ext>
            </a:extLst>
          </p:cNvPr>
          <p:cNvCxnSpPr>
            <a:cxnSpLocks/>
            <a:stCxn id="15" idx="7"/>
            <a:endCxn id="17" idx="3"/>
          </p:cNvCxnSpPr>
          <p:nvPr/>
        </p:nvCxnSpPr>
        <p:spPr>
          <a:xfrm flipV="1">
            <a:off x="3216818" y="2103323"/>
            <a:ext cx="1753442" cy="48120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8" name="Gerade Verbindung mit Pfeil 37">
            <a:extLst>
              <a:ext uri="{FF2B5EF4-FFF2-40B4-BE49-F238E27FC236}">
                <a16:creationId xmlns:a16="http://schemas.microsoft.com/office/drawing/2014/main" id="{BC4A87CC-51B8-4500-9F4D-6A2F9104320B}"/>
              </a:ext>
            </a:extLst>
          </p:cNvPr>
          <p:cNvCxnSpPr>
            <a:cxnSpLocks/>
            <a:stCxn id="15" idx="6"/>
            <a:endCxn id="53" idx="1"/>
          </p:cNvCxnSpPr>
          <p:nvPr/>
        </p:nvCxnSpPr>
        <p:spPr>
          <a:xfrm>
            <a:off x="3269539" y="2711806"/>
            <a:ext cx="1380348" cy="32570"/>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46" name="Gerade Verbindung mit Pfeil 45">
            <a:extLst>
              <a:ext uri="{FF2B5EF4-FFF2-40B4-BE49-F238E27FC236}">
                <a16:creationId xmlns:a16="http://schemas.microsoft.com/office/drawing/2014/main" id="{DC6C6013-8911-468B-87B3-B211262FDB7C}"/>
              </a:ext>
            </a:extLst>
          </p:cNvPr>
          <p:cNvCxnSpPr>
            <a:cxnSpLocks/>
            <a:stCxn id="18" idx="6"/>
            <a:endCxn id="16" idx="1"/>
          </p:cNvCxnSpPr>
          <p:nvPr/>
        </p:nvCxnSpPr>
        <p:spPr>
          <a:xfrm flipV="1">
            <a:off x="4206188" y="3388648"/>
            <a:ext cx="2446215" cy="72842"/>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48" name="Gerade Verbindung mit Pfeil 47">
            <a:extLst>
              <a:ext uri="{FF2B5EF4-FFF2-40B4-BE49-F238E27FC236}">
                <a16:creationId xmlns:a16="http://schemas.microsoft.com/office/drawing/2014/main" id="{9463B1CF-5CD7-411A-8EC0-F3D3D2E69A21}"/>
              </a:ext>
            </a:extLst>
          </p:cNvPr>
          <p:cNvCxnSpPr>
            <a:cxnSpLocks/>
            <a:stCxn id="16" idx="7"/>
            <a:endCxn id="85" idx="4"/>
          </p:cNvCxnSpPr>
          <p:nvPr/>
        </p:nvCxnSpPr>
        <p:spPr>
          <a:xfrm flipV="1">
            <a:off x="6906961" y="2842872"/>
            <a:ext cx="397319" cy="545776"/>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sp>
        <p:nvSpPr>
          <p:cNvPr id="51" name="Ellipse 50">
            <a:extLst>
              <a:ext uri="{FF2B5EF4-FFF2-40B4-BE49-F238E27FC236}">
                <a16:creationId xmlns:a16="http://schemas.microsoft.com/office/drawing/2014/main" id="{8D0DFB9D-3293-4916-91CC-34C2F4E01249}"/>
              </a:ext>
            </a:extLst>
          </p:cNvPr>
          <p:cNvSpPr/>
          <p:nvPr/>
        </p:nvSpPr>
        <p:spPr>
          <a:xfrm>
            <a:off x="2909539" y="1718632"/>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Gerade Verbindung mit Pfeil 51">
            <a:extLst>
              <a:ext uri="{FF2B5EF4-FFF2-40B4-BE49-F238E27FC236}">
                <a16:creationId xmlns:a16="http://schemas.microsoft.com/office/drawing/2014/main" id="{DB16DEB4-A290-48F0-8533-2F07D5D32D98}"/>
              </a:ext>
            </a:extLst>
          </p:cNvPr>
          <p:cNvCxnSpPr>
            <a:cxnSpLocks/>
            <a:stCxn id="70" idx="6"/>
            <a:endCxn id="51" idx="2"/>
          </p:cNvCxnSpPr>
          <p:nvPr/>
        </p:nvCxnSpPr>
        <p:spPr>
          <a:xfrm flipV="1">
            <a:off x="1635653" y="1898632"/>
            <a:ext cx="1273886" cy="581526"/>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54" name="Gerade Verbindung mit Pfeil 53">
            <a:extLst>
              <a:ext uri="{FF2B5EF4-FFF2-40B4-BE49-F238E27FC236}">
                <a16:creationId xmlns:a16="http://schemas.microsoft.com/office/drawing/2014/main" id="{3BBF595B-17E4-4A4D-A644-1B3233F68D75}"/>
              </a:ext>
            </a:extLst>
          </p:cNvPr>
          <p:cNvCxnSpPr>
            <a:cxnSpLocks/>
            <a:stCxn id="51" idx="6"/>
            <a:endCxn id="17" idx="2"/>
          </p:cNvCxnSpPr>
          <p:nvPr/>
        </p:nvCxnSpPr>
        <p:spPr>
          <a:xfrm>
            <a:off x="3269539" y="1898632"/>
            <a:ext cx="1648000" cy="7741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58" name="Gerade Verbindung mit Pfeil 57">
            <a:extLst>
              <a:ext uri="{FF2B5EF4-FFF2-40B4-BE49-F238E27FC236}">
                <a16:creationId xmlns:a16="http://schemas.microsoft.com/office/drawing/2014/main" id="{0DA946A7-990E-4FEC-8D4F-20AAF0CC07C4}"/>
              </a:ext>
            </a:extLst>
          </p:cNvPr>
          <p:cNvCxnSpPr>
            <a:cxnSpLocks/>
            <a:stCxn id="69" idx="6"/>
            <a:endCxn id="51" idx="1"/>
          </p:cNvCxnSpPr>
          <p:nvPr/>
        </p:nvCxnSpPr>
        <p:spPr>
          <a:xfrm>
            <a:off x="1656985" y="1277470"/>
            <a:ext cx="1305275" cy="493883"/>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61" name="Gerade Verbindung mit Pfeil 60">
            <a:extLst>
              <a:ext uri="{FF2B5EF4-FFF2-40B4-BE49-F238E27FC236}">
                <a16:creationId xmlns:a16="http://schemas.microsoft.com/office/drawing/2014/main" id="{8D1E237C-A7AB-40F1-A51E-D546CC726783}"/>
              </a:ext>
            </a:extLst>
          </p:cNvPr>
          <p:cNvCxnSpPr>
            <a:cxnSpLocks/>
            <a:stCxn id="69" idx="6"/>
            <a:endCxn id="15" idx="1"/>
          </p:cNvCxnSpPr>
          <p:nvPr/>
        </p:nvCxnSpPr>
        <p:spPr>
          <a:xfrm>
            <a:off x="1656985" y="1277470"/>
            <a:ext cx="1305275" cy="1307057"/>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sp>
        <p:nvSpPr>
          <p:cNvPr id="39" name="Titel 2">
            <a:extLst>
              <a:ext uri="{FF2B5EF4-FFF2-40B4-BE49-F238E27FC236}">
                <a16:creationId xmlns:a16="http://schemas.microsoft.com/office/drawing/2014/main" id="{0BBB9B96-EA50-4000-918F-25196AAC9A70}"/>
              </a:ext>
            </a:extLst>
          </p:cNvPr>
          <p:cNvSpPr txBox="1">
            <a:spLocks/>
          </p:cNvSpPr>
          <p:nvPr/>
        </p:nvSpPr>
        <p:spPr>
          <a:xfrm>
            <a:off x="566422" y="398142"/>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Supplier hat Rückverfolgbarkeitssystem</a:t>
            </a:r>
          </a:p>
        </p:txBody>
      </p:sp>
      <p:pic>
        <p:nvPicPr>
          <p:cNvPr id="2" name="Grafik 1">
            <a:extLst>
              <a:ext uri="{FF2B5EF4-FFF2-40B4-BE49-F238E27FC236}">
                <a16:creationId xmlns:a16="http://schemas.microsoft.com/office/drawing/2014/main" id="{53088DD8-7309-4981-8411-1BDF5A949141}"/>
              </a:ext>
            </a:extLst>
          </p:cNvPr>
          <p:cNvPicPr>
            <a:picLocks noChangeAspect="1"/>
          </p:cNvPicPr>
          <p:nvPr/>
        </p:nvPicPr>
        <p:blipFill>
          <a:blip r:embed="rId5"/>
          <a:stretch>
            <a:fillRect/>
          </a:stretch>
        </p:blipFill>
        <p:spPr>
          <a:xfrm>
            <a:off x="709660" y="4196978"/>
            <a:ext cx="397628" cy="359303"/>
          </a:xfrm>
          <a:prstGeom prst="rect">
            <a:avLst/>
          </a:prstGeom>
        </p:spPr>
      </p:pic>
      <p:pic>
        <p:nvPicPr>
          <p:cNvPr id="40" name="Grafik 39">
            <a:extLst>
              <a:ext uri="{FF2B5EF4-FFF2-40B4-BE49-F238E27FC236}">
                <a16:creationId xmlns:a16="http://schemas.microsoft.com/office/drawing/2014/main" id="{C1E84E0D-4FD0-4ED0-85FB-91C04C2D1830}"/>
              </a:ext>
            </a:extLst>
          </p:cNvPr>
          <p:cNvPicPr>
            <a:picLocks noChangeAspect="1"/>
          </p:cNvPicPr>
          <p:nvPr/>
        </p:nvPicPr>
        <p:blipFill>
          <a:blip r:embed="rId5"/>
          <a:stretch>
            <a:fillRect/>
          </a:stretch>
        </p:blipFill>
        <p:spPr>
          <a:xfrm>
            <a:off x="681681" y="2302190"/>
            <a:ext cx="397628" cy="359303"/>
          </a:xfrm>
          <a:prstGeom prst="rect">
            <a:avLst/>
          </a:prstGeom>
        </p:spPr>
      </p:pic>
      <p:sp>
        <p:nvSpPr>
          <p:cNvPr id="3" name="Textfeld 2">
            <a:extLst>
              <a:ext uri="{FF2B5EF4-FFF2-40B4-BE49-F238E27FC236}">
                <a16:creationId xmlns:a16="http://schemas.microsoft.com/office/drawing/2014/main" id="{C9461475-6B8F-4945-9A99-D1A86C46F927}"/>
              </a:ext>
            </a:extLst>
          </p:cNvPr>
          <p:cNvSpPr txBox="1"/>
          <p:nvPr/>
        </p:nvSpPr>
        <p:spPr>
          <a:xfrm>
            <a:off x="4739769" y="1270081"/>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1</a:t>
            </a:r>
          </a:p>
        </p:txBody>
      </p:sp>
      <p:sp>
        <p:nvSpPr>
          <p:cNvPr id="42" name="Textfeld 41">
            <a:extLst>
              <a:ext uri="{FF2B5EF4-FFF2-40B4-BE49-F238E27FC236}">
                <a16:creationId xmlns:a16="http://schemas.microsoft.com/office/drawing/2014/main" id="{D6036ECD-48DE-46D2-B865-0EDDE6E6FF75}"/>
              </a:ext>
            </a:extLst>
          </p:cNvPr>
          <p:cNvSpPr txBox="1"/>
          <p:nvPr/>
        </p:nvSpPr>
        <p:spPr>
          <a:xfrm>
            <a:off x="2657595" y="1316452"/>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2</a:t>
            </a:r>
          </a:p>
        </p:txBody>
      </p:sp>
      <p:grpSp>
        <p:nvGrpSpPr>
          <p:cNvPr id="84" name="Gruppieren 83">
            <a:extLst>
              <a:ext uri="{FF2B5EF4-FFF2-40B4-BE49-F238E27FC236}">
                <a16:creationId xmlns:a16="http://schemas.microsoft.com/office/drawing/2014/main" id="{9756A612-3AFC-44AB-9761-D585EB3D5AEC}"/>
              </a:ext>
            </a:extLst>
          </p:cNvPr>
          <p:cNvGrpSpPr/>
          <p:nvPr/>
        </p:nvGrpSpPr>
        <p:grpSpPr>
          <a:xfrm>
            <a:off x="4852959" y="3907114"/>
            <a:ext cx="3606102" cy="1082334"/>
            <a:chOff x="5462390" y="3858474"/>
            <a:chExt cx="3606102" cy="1082334"/>
          </a:xfrm>
        </p:grpSpPr>
        <p:pic>
          <p:nvPicPr>
            <p:cNvPr id="57" name="Grafik 56">
              <a:extLst>
                <a:ext uri="{FF2B5EF4-FFF2-40B4-BE49-F238E27FC236}">
                  <a16:creationId xmlns:a16="http://schemas.microsoft.com/office/drawing/2014/main" id="{E945C631-AC14-4989-BAAF-E96ED558EFD0}"/>
                </a:ext>
              </a:extLst>
            </p:cNvPr>
            <p:cNvPicPr>
              <a:picLocks noChangeAspect="1"/>
            </p:cNvPicPr>
            <p:nvPr/>
          </p:nvPicPr>
          <p:blipFill>
            <a:blip r:embed="rId6"/>
            <a:stretch>
              <a:fillRect/>
            </a:stretch>
          </p:blipFill>
          <p:spPr>
            <a:xfrm>
              <a:off x="7351201" y="4204105"/>
              <a:ext cx="628650" cy="704850"/>
            </a:xfrm>
            <a:prstGeom prst="rect">
              <a:avLst/>
            </a:prstGeom>
          </p:spPr>
        </p:pic>
        <p:sp>
          <p:nvSpPr>
            <p:cNvPr id="59" name="Textfeld 58">
              <a:extLst>
                <a:ext uri="{FF2B5EF4-FFF2-40B4-BE49-F238E27FC236}">
                  <a16:creationId xmlns:a16="http://schemas.microsoft.com/office/drawing/2014/main" id="{66500D39-E4AA-48B4-84B5-34A83CD2C0A0}"/>
                </a:ext>
              </a:extLst>
            </p:cNvPr>
            <p:cNvSpPr txBox="1"/>
            <p:nvPr/>
          </p:nvSpPr>
          <p:spPr>
            <a:xfrm>
              <a:off x="6865643" y="4204105"/>
              <a:ext cx="425116" cy="5847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prstClr val="black"/>
                  </a:solidFill>
                  <a:effectLst/>
                  <a:uLnTx/>
                  <a:uFillTx/>
                  <a:latin typeface="Arial"/>
                  <a:ea typeface="+mn-ea"/>
                  <a:cs typeface="+mn-cs"/>
                </a:rPr>
                <a:t>+</a:t>
              </a:r>
            </a:p>
          </p:txBody>
        </p:sp>
        <p:sp>
          <p:nvSpPr>
            <p:cNvPr id="60" name="Textfeld 59">
              <a:extLst>
                <a:ext uri="{FF2B5EF4-FFF2-40B4-BE49-F238E27FC236}">
                  <a16:creationId xmlns:a16="http://schemas.microsoft.com/office/drawing/2014/main" id="{298ED012-5381-47D5-86EA-82D94B63361F}"/>
                </a:ext>
              </a:extLst>
            </p:cNvPr>
            <p:cNvSpPr txBox="1"/>
            <p:nvPr/>
          </p:nvSpPr>
          <p:spPr>
            <a:xfrm>
              <a:off x="5576317" y="4399641"/>
              <a:ext cx="55406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Ware</a:t>
              </a:r>
            </a:p>
          </p:txBody>
        </p:sp>
        <p:sp>
          <p:nvSpPr>
            <p:cNvPr id="62" name="Textfeld 61">
              <a:extLst>
                <a:ext uri="{FF2B5EF4-FFF2-40B4-BE49-F238E27FC236}">
                  <a16:creationId xmlns:a16="http://schemas.microsoft.com/office/drawing/2014/main" id="{50F3474D-08A9-4D8F-96DE-921C5CB1D7DF}"/>
                </a:ext>
              </a:extLst>
            </p:cNvPr>
            <p:cNvSpPr txBox="1"/>
            <p:nvPr/>
          </p:nvSpPr>
          <p:spPr>
            <a:xfrm>
              <a:off x="7973535" y="4399642"/>
              <a:ext cx="109495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Information</a:t>
              </a: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63" name="Rechteck: abgerundete Ecken 62">
              <a:extLst>
                <a:ext uri="{FF2B5EF4-FFF2-40B4-BE49-F238E27FC236}">
                  <a16:creationId xmlns:a16="http://schemas.microsoft.com/office/drawing/2014/main" id="{AB552373-61B0-4AFB-B1D8-21770A29CC0F}"/>
                </a:ext>
              </a:extLst>
            </p:cNvPr>
            <p:cNvSpPr/>
            <p:nvPr/>
          </p:nvSpPr>
          <p:spPr>
            <a:xfrm>
              <a:off x="5462390" y="3858474"/>
              <a:ext cx="3606102" cy="1082334"/>
            </a:xfrm>
            <a:prstGeom prst="roundRect">
              <a:avLst/>
            </a:prstGeom>
            <a:solidFill>
              <a:srgbClr val="C87711">
                <a:alpha val="10000"/>
              </a:srgbClr>
            </a:solidFill>
            <a:ln w="25400">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C87711"/>
                  </a:solidFill>
                  <a:effectLst/>
                  <a:uLnTx/>
                  <a:uFillTx/>
                  <a:latin typeface="Pathway Gothic One"/>
                  <a:ea typeface="+mn-ea"/>
                  <a:cs typeface="+mn-cs"/>
                </a:rPr>
                <a:t>Rückverfolgung</a:t>
              </a:r>
            </a:p>
          </p:txBody>
        </p:sp>
        <p:pic>
          <p:nvPicPr>
            <p:cNvPr id="64" name="Grafik 63" descr="Ein Bild, das Text enthält.&#10;&#10;Automatisch generierte Beschreibung">
              <a:extLst>
                <a:ext uri="{FF2B5EF4-FFF2-40B4-BE49-F238E27FC236}">
                  <a16:creationId xmlns:a16="http://schemas.microsoft.com/office/drawing/2014/main" id="{53408734-66BF-4577-BFD6-5402A2F1225C}"/>
                </a:ext>
              </a:extLst>
            </p:cNvPr>
            <p:cNvPicPr>
              <a:picLocks noChangeAspect="1"/>
            </p:cNvPicPr>
            <p:nvPr/>
          </p:nvPicPr>
          <p:blipFill>
            <a:blip r:embed="rId7"/>
            <a:stretch>
              <a:fillRect/>
            </a:stretch>
          </p:blipFill>
          <p:spPr>
            <a:xfrm>
              <a:off x="6220241" y="4222718"/>
              <a:ext cx="490153" cy="602188"/>
            </a:xfrm>
            <a:prstGeom prst="rect">
              <a:avLst/>
            </a:prstGeom>
          </p:spPr>
        </p:pic>
      </p:grpSp>
      <p:sp>
        <p:nvSpPr>
          <p:cNvPr id="68" name="Textfeld 67">
            <a:extLst>
              <a:ext uri="{FF2B5EF4-FFF2-40B4-BE49-F238E27FC236}">
                <a16:creationId xmlns:a16="http://schemas.microsoft.com/office/drawing/2014/main" id="{B75DA46D-2571-4B64-99A6-53E14428812D}"/>
              </a:ext>
            </a:extLst>
          </p:cNvPr>
          <p:cNvSpPr txBox="1"/>
          <p:nvPr/>
        </p:nvSpPr>
        <p:spPr>
          <a:xfrm>
            <a:off x="1107288" y="1342065"/>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n</a:t>
            </a:r>
          </a:p>
        </p:txBody>
      </p:sp>
      <p:sp>
        <p:nvSpPr>
          <p:cNvPr id="69" name="Ellipse 68">
            <a:extLst>
              <a:ext uri="{FF2B5EF4-FFF2-40B4-BE49-F238E27FC236}">
                <a16:creationId xmlns:a16="http://schemas.microsoft.com/office/drawing/2014/main" id="{EB6C0EBA-5877-4BDF-8A98-3334F84EB450}"/>
              </a:ext>
            </a:extLst>
          </p:cNvPr>
          <p:cNvSpPr/>
          <p:nvPr/>
        </p:nvSpPr>
        <p:spPr>
          <a:xfrm>
            <a:off x="1296985" y="1097470"/>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Ellipse 69">
            <a:extLst>
              <a:ext uri="{FF2B5EF4-FFF2-40B4-BE49-F238E27FC236}">
                <a16:creationId xmlns:a16="http://schemas.microsoft.com/office/drawing/2014/main" id="{60DD95B1-D9C1-496B-B157-B8BE6ACF4227}"/>
              </a:ext>
            </a:extLst>
          </p:cNvPr>
          <p:cNvSpPr/>
          <p:nvPr/>
        </p:nvSpPr>
        <p:spPr>
          <a:xfrm>
            <a:off x="1275653" y="2312801"/>
            <a:ext cx="360000" cy="334714"/>
          </a:xfrm>
          <a:prstGeom prst="ellipse">
            <a:avLst/>
          </a:prstGeom>
          <a:solidFill>
            <a:srgbClr val="FFFF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Ellipse 70">
            <a:extLst>
              <a:ext uri="{FF2B5EF4-FFF2-40B4-BE49-F238E27FC236}">
                <a16:creationId xmlns:a16="http://schemas.microsoft.com/office/drawing/2014/main" id="{08CF060E-9FC8-44A4-A3FA-42644C79688E}"/>
              </a:ext>
            </a:extLst>
          </p:cNvPr>
          <p:cNvSpPr/>
          <p:nvPr/>
        </p:nvSpPr>
        <p:spPr>
          <a:xfrm>
            <a:off x="1277435" y="2812081"/>
            <a:ext cx="360000" cy="360000"/>
          </a:xfrm>
          <a:prstGeom prst="ellipse">
            <a:avLst/>
          </a:prstGeom>
          <a:solidFill>
            <a:srgbClr val="FFFF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Ellipse 71">
            <a:extLst>
              <a:ext uri="{FF2B5EF4-FFF2-40B4-BE49-F238E27FC236}">
                <a16:creationId xmlns:a16="http://schemas.microsoft.com/office/drawing/2014/main" id="{E05DF84B-E3A0-42BC-B757-B1C00719A903}"/>
              </a:ext>
            </a:extLst>
          </p:cNvPr>
          <p:cNvSpPr/>
          <p:nvPr/>
        </p:nvSpPr>
        <p:spPr>
          <a:xfrm>
            <a:off x="1325162" y="3786203"/>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Ellipse 84">
            <a:extLst>
              <a:ext uri="{FF2B5EF4-FFF2-40B4-BE49-F238E27FC236}">
                <a16:creationId xmlns:a16="http://schemas.microsoft.com/office/drawing/2014/main" id="{29F611C3-96AC-422A-9AE0-11DC44091F4C}"/>
              </a:ext>
            </a:extLst>
          </p:cNvPr>
          <p:cNvSpPr/>
          <p:nvPr/>
        </p:nvSpPr>
        <p:spPr>
          <a:xfrm>
            <a:off x="7124280" y="2482872"/>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uppieren 19">
            <a:extLst>
              <a:ext uri="{FF2B5EF4-FFF2-40B4-BE49-F238E27FC236}">
                <a16:creationId xmlns:a16="http://schemas.microsoft.com/office/drawing/2014/main" id="{4C7C6E48-AD0D-4F51-97D1-F6FA9F3D3456}"/>
              </a:ext>
            </a:extLst>
          </p:cNvPr>
          <p:cNvGrpSpPr/>
          <p:nvPr/>
        </p:nvGrpSpPr>
        <p:grpSpPr>
          <a:xfrm>
            <a:off x="4649887" y="2340108"/>
            <a:ext cx="827344" cy="808535"/>
            <a:chOff x="5512323" y="2520297"/>
            <a:chExt cx="445330" cy="445330"/>
          </a:xfrm>
        </p:grpSpPr>
        <p:sp>
          <p:nvSpPr>
            <p:cNvPr id="8" name="Ellipse 7">
              <a:extLst>
                <a:ext uri="{FF2B5EF4-FFF2-40B4-BE49-F238E27FC236}">
                  <a16:creationId xmlns:a16="http://schemas.microsoft.com/office/drawing/2014/main" id="{DDB4ACF7-7D66-49FE-82F9-E2F6DBE664DF}"/>
                </a:ext>
              </a:extLst>
            </p:cNvPr>
            <p:cNvSpPr/>
            <p:nvPr/>
          </p:nvSpPr>
          <p:spPr>
            <a:xfrm>
              <a:off x="5554988" y="2562962"/>
              <a:ext cx="360000" cy="360000"/>
            </a:xfrm>
            <a:prstGeom prst="ellipse">
              <a:avLst/>
            </a:prstGeom>
            <a:solidFill>
              <a:srgbClr val="FFFF00"/>
            </a:solid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Grafik 52" descr="Lachendes Gesicht ohne Füllung">
              <a:extLst>
                <a:ext uri="{FF2B5EF4-FFF2-40B4-BE49-F238E27FC236}">
                  <a16:creationId xmlns:a16="http://schemas.microsoft.com/office/drawing/2014/main" id="{0193F6DD-F2BA-4ADC-B5F3-8EF649090A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12323" y="2520297"/>
              <a:ext cx="445330" cy="445330"/>
            </a:xfrm>
            <a:prstGeom prst="rect">
              <a:avLst/>
            </a:prstGeom>
          </p:spPr>
        </p:pic>
      </p:grpSp>
      <p:sp>
        <p:nvSpPr>
          <p:cNvPr id="96" name="Freihandform: Form 95">
            <a:extLst>
              <a:ext uri="{FF2B5EF4-FFF2-40B4-BE49-F238E27FC236}">
                <a16:creationId xmlns:a16="http://schemas.microsoft.com/office/drawing/2014/main" id="{D13F9266-F2ED-45FE-B860-BA52D4BAAF4D}"/>
              </a:ext>
            </a:extLst>
          </p:cNvPr>
          <p:cNvSpPr/>
          <p:nvPr/>
        </p:nvSpPr>
        <p:spPr>
          <a:xfrm>
            <a:off x="10394" y="863125"/>
            <a:ext cx="9123210" cy="4213700"/>
          </a:xfrm>
          <a:custGeom>
            <a:avLst/>
            <a:gdLst>
              <a:gd name="connsiteX0" fmla="*/ 4399455 w 9123210"/>
              <a:gd name="connsiteY0" fmla="*/ 1374655 h 4213700"/>
              <a:gd name="connsiteX1" fmla="*/ 4288503 w 9123210"/>
              <a:gd name="connsiteY1" fmla="*/ 1387335 h 4213700"/>
              <a:gd name="connsiteX2" fmla="*/ 3833432 w 9123210"/>
              <a:gd name="connsiteY2" fmla="*/ 1387335 h 4213700"/>
              <a:gd name="connsiteX3" fmla="*/ 3178574 w 9123210"/>
              <a:gd name="connsiteY3" fmla="*/ 1387335 h 4213700"/>
              <a:gd name="connsiteX4" fmla="*/ 2673557 w 9123210"/>
              <a:gd name="connsiteY4" fmla="*/ 1387335 h 4213700"/>
              <a:gd name="connsiteX5" fmla="*/ 2168540 w 9123210"/>
              <a:gd name="connsiteY5" fmla="*/ 1387335 h 4213700"/>
              <a:gd name="connsiteX6" fmla="*/ 1513682 w 9123210"/>
              <a:gd name="connsiteY6" fmla="*/ 1387335 h 4213700"/>
              <a:gd name="connsiteX7" fmla="*/ 1108558 w 9123210"/>
              <a:gd name="connsiteY7" fmla="*/ 1387335 h 4213700"/>
              <a:gd name="connsiteX8" fmla="*/ 603541 w 9123210"/>
              <a:gd name="connsiteY8" fmla="*/ 1387335 h 4213700"/>
              <a:gd name="connsiteX9" fmla="*/ 603541 w 9123210"/>
              <a:gd name="connsiteY9" fmla="*/ 1900907 h 4213700"/>
              <a:gd name="connsiteX10" fmla="*/ 603541 w 9123210"/>
              <a:gd name="connsiteY10" fmla="*/ 2374973 h 4213700"/>
              <a:gd name="connsiteX11" fmla="*/ 1463735 w 9123210"/>
              <a:gd name="connsiteY11" fmla="*/ 2374973 h 4213700"/>
              <a:gd name="connsiteX12" fmla="*/ 2018699 w 9123210"/>
              <a:gd name="connsiteY12" fmla="*/ 2374973 h 4213700"/>
              <a:gd name="connsiteX13" fmla="*/ 2673557 w 9123210"/>
              <a:gd name="connsiteY13" fmla="*/ 2374973 h 4213700"/>
              <a:gd name="connsiteX14" fmla="*/ 3228521 w 9123210"/>
              <a:gd name="connsiteY14" fmla="*/ 2374973 h 4213700"/>
              <a:gd name="connsiteX15" fmla="*/ 3683592 w 9123210"/>
              <a:gd name="connsiteY15" fmla="*/ 2374973 h 4213700"/>
              <a:gd name="connsiteX16" fmla="*/ 4338449 w 9123210"/>
              <a:gd name="connsiteY16" fmla="*/ 2374973 h 4213700"/>
              <a:gd name="connsiteX17" fmla="*/ 4993307 w 9123210"/>
              <a:gd name="connsiteY17" fmla="*/ 2374973 h 4213700"/>
              <a:gd name="connsiteX18" fmla="*/ 5598218 w 9123210"/>
              <a:gd name="connsiteY18" fmla="*/ 2374973 h 4213700"/>
              <a:gd name="connsiteX19" fmla="*/ 5598218 w 9123210"/>
              <a:gd name="connsiteY19" fmla="*/ 1881154 h 4213700"/>
              <a:gd name="connsiteX20" fmla="*/ 5598218 w 9123210"/>
              <a:gd name="connsiteY20" fmla="*/ 1387335 h 4213700"/>
              <a:gd name="connsiteX21" fmla="*/ 4943360 w 9123210"/>
              <a:gd name="connsiteY21" fmla="*/ 1387335 h 4213700"/>
              <a:gd name="connsiteX22" fmla="*/ 4399455 w 9123210"/>
              <a:gd name="connsiteY22" fmla="*/ 1374655 h 4213700"/>
              <a:gd name="connsiteX23" fmla="*/ 0 w 9123210"/>
              <a:gd name="connsiteY23" fmla="*/ 0 h 4213700"/>
              <a:gd name="connsiteX24" fmla="*/ 9123210 w 9123210"/>
              <a:gd name="connsiteY24" fmla="*/ 0 h 4213700"/>
              <a:gd name="connsiteX25" fmla="*/ 9123210 w 9123210"/>
              <a:gd name="connsiteY25" fmla="*/ 4213700 h 4213700"/>
              <a:gd name="connsiteX26" fmla="*/ 0 w 9123210"/>
              <a:gd name="connsiteY26" fmla="*/ 4213700 h 421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23210" h="4213700">
                <a:moveTo>
                  <a:pt x="4399455" y="1374655"/>
                </a:moveTo>
                <a:cubicBezTo>
                  <a:pt x="4352907" y="1374191"/>
                  <a:pt x="4314690" y="1377324"/>
                  <a:pt x="4288503" y="1387335"/>
                </a:cubicBezTo>
                <a:cubicBezTo>
                  <a:pt x="4183757" y="1427379"/>
                  <a:pt x="4037730" y="1361736"/>
                  <a:pt x="3833432" y="1387335"/>
                </a:cubicBezTo>
                <a:cubicBezTo>
                  <a:pt x="3629134" y="1412934"/>
                  <a:pt x="3356183" y="1358153"/>
                  <a:pt x="3178574" y="1387335"/>
                </a:cubicBezTo>
                <a:cubicBezTo>
                  <a:pt x="3000965" y="1416517"/>
                  <a:pt x="2914868" y="1363481"/>
                  <a:pt x="2673557" y="1387335"/>
                </a:cubicBezTo>
                <a:cubicBezTo>
                  <a:pt x="2432246" y="1411189"/>
                  <a:pt x="2387963" y="1367952"/>
                  <a:pt x="2168540" y="1387335"/>
                </a:cubicBezTo>
                <a:cubicBezTo>
                  <a:pt x="1949117" y="1406718"/>
                  <a:pt x="1682736" y="1373968"/>
                  <a:pt x="1513682" y="1387335"/>
                </a:cubicBezTo>
                <a:cubicBezTo>
                  <a:pt x="1344628" y="1400702"/>
                  <a:pt x="1251709" y="1367200"/>
                  <a:pt x="1108558" y="1387335"/>
                </a:cubicBezTo>
                <a:cubicBezTo>
                  <a:pt x="965407" y="1407470"/>
                  <a:pt x="800456" y="1384940"/>
                  <a:pt x="603541" y="1387335"/>
                </a:cubicBezTo>
                <a:cubicBezTo>
                  <a:pt x="637751" y="1541886"/>
                  <a:pt x="580985" y="1721561"/>
                  <a:pt x="603541" y="1900907"/>
                </a:cubicBezTo>
                <a:cubicBezTo>
                  <a:pt x="626097" y="2080253"/>
                  <a:pt x="596662" y="2181388"/>
                  <a:pt x="603541" y="2374973"/>
                </a:cubicBezTo>
                <a:cubicBezTo>
                  <a:pt x="1003179" y="2362332"/>
                  <a:pt x="1221443" y="2387561"/>
                  <a:pt x="1463735" y="2374973"/>
                </a:cubicBezTo>
                <a:cubicBezTo>
                  <a:pt x="1706027" y="2362385"/>
                  <a:pt x="1886600" y="2377039"/>
                  <a:pt x="2018699" y="2374973"/>
                </a:cubicBezTo>
                <a:cubicBezTo>
                  <a:pt x="2150798" y="2372907"/>
                  <a:pt x="2489814" y="2381644"/>
                  <a:pt x="2673557" y="2374973"/>
                </a:cubicBezTo>
                <a:cubicBezTo>
                  <a:pt x="2857300" y="2368302"/>
                  <a:pt x="3079362" y="2409569"/>
                  <a:pt x="3228521" y="2374973"/>
                </a:cubicBezTo>
                <a:cubicBezTo>
                  <a:pt x="3377680" y="2340377"/>
                  <a:pt x="3382094" y="2453483"/>
                  <a:pt x="3683592" y="2374973"/>
                </a:cubicBezTo>
                <a:cubicBezTo>
                  <a:pt x="3985090" y="2296463"/>
                  <a:pt x="4200730" y="2393942"/>
                  <a:pt x="4338449" y="2374973"/>
                </a:cubicBezTo>
                <a:cubicBezTo>
                  <a:pt x="4476168" y="2356004"/>
                  <a:pt x="4803932" y="2423239"/>
                  <a:pt x="4993307" y="2374973"/>
                </a:cubicBezTo>
                <a:cubicBezTo>
                  <a:pt x="5182682" y="2326707"/>
                  <a:pt x="5458038" y="2419435"/>
                  <a:pt x="5598218" y="2374973"/>
                </a:cubicBezTo>
                <a:cubicBezTo>
                  <a:pt x="5563549" y="2163716"/>
                  <a:pt x="5652908" y="1982391"/>
                  <a:pt x="5598218" y="1881154"/>
                </a:cubicBezTo>
                <a:cubicBezTo>
                  <a:pt x="5543528" y="1779917"/>
                  <a:pt x="5639871" y="1512235"/>
                  <a:pt x="5598218" y="1387335"/>
                </a:cubicBezTo>
                <a:cubicBezTo>
                  <a:pt x="5330888" y="1391876"/>
                  <a:pt x="5196228" y="1357370"/>
                  <a:pt x="4943360" y="1387335"/>
                </a:cubicBezTo>
                <a:cubicBezTo>
                  <a:pt x="4753709" y="1409809"/>
                  <a:pt x="4539097" y="1376047"/>
                  <a:pt x="4399455" y="1374655"/>
                </a:cubicBezTo>
                <a:close/>
                <a:moveTo>
                  <a:pt x="0" y="0"/>
                </a:moveTo>
                <a:lnTo>
                  <a:pt x="9123210" y="0"/>
                </a:lnTo>
                <a:lnTo>
                  <a:pt x="9123210" y="4213700"/>
                </a:lnTo>
                <a:lnTo>
                  <a:pt x="0" y="4213700"/>
                </a:lnTo>
                <a:close/>
              </a:path>
            </a:pathLst>
          </a:custGeom>
          <a:solidFill>
            <a:schemeClr val="bg1">
              <a:lumMod val="85000"/>
              <a:alpha val="62000"/>
            </a:schemeClr>
          </a:solidFill>
          <a:ln w="5397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feld 99">
            <a:extLst>
              <a:ext uri="{FF2B5EF4-FFF2-40B4-BE49-F238E27FC236}">
                <a16:creationId xmlns:a16="http://schemas.microsoft.com/office/drawing/2014/main" id="{D8EE227E-DEBC-4D1F-9C82-3C5E2554BE97}"/>
              </a:ext>
            </a:extLst>
          </p:cNvPr>
          <p:cNvSpPr txBox="1"/>
          <p:nvPr/>
        </p:nvSpPr>
        <p:spPr>
          <a:xfrm>
            <a:off x="2317099" y="960870"/>
            <a:ext cx="425065" cy="1142438"/>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a:ln>
                  <a:noFill/>
                </a:ln>
                <a:solidFill>
                  <a:srgbClr val="FF0000"/>
                </a:solidFill>
                <a:effectLst/>
                <a:uLnTx/>
                <a:uFillTx/>
                <a:latin typeface="Pathway Gothic One" panose="02000506050000020004" pitchFamily="2" charset="77"/>
                <a:ea typeface="+mn-ea"/>
                <a:cs typeface="+mn-cs"/>
              </a:rPr>
              <a:t>?</a:t>
            </a:r>
            <a:r>
              <a:rPr kumimoji="0" lang="de-DE" sz="8000" b="1" i="0" u="none" strike="noStrike" kern="1200" cap="none" spc="0" normalizeH="0" baseline="0" noProof="0">
                <a:ln>
                  <a:noFill/>
                </a:ln>
                <a:solidFill>
                  <a:srgbClr val="FF0000"/>
                </a:solidFill>
                <a:effectLst/>
                <a:uLnTx/>
                <a:uFillTx/>
                <a:latin typeface="Pathway Gothic One" panose="02000506050000020004" pitchFamily="2" charset="77"/>
                <a:ea typeface="+mn-ea"/>
                <a:cs typeface="+mn-cs"/>
              </a:rPr>
              <a:t> </a:t>
            </a:r>
            <a:endParaRPr kumimoji="0" lang="de-DE" sz="8000" b="1" i="0" u="none" strike="noStrike" kern="1200" cap="none" spc="0" normalizeH="0" baseline="0" noProof="0">
              <a:ln>
                <a:noFill/>
              </a:ln>
              <a:solidFill>
                <a:srgbClr val="FF0000"/>
              </a:solidFill>
              <a:effectLst/>
              <a:uLnTx/>
              <a:uFillTx/>
              <a:latin typeface="Pathway Gothic One"/>
              <a:ea typeface="+mn-ea"/>
              <a:cs typeface="+mn-cs"/>
            </a:endParaRPr>
          </a:p>
        </p:txBody>
      </p:sp>
      <p:sp>
        <p:nvSpPr>
          <p:cNvPr id="101" name="Textfeld 100">
            <a:extLst>
              <a:ext uri="{FF2B5EF4-FFF2-40B4-BE49-F238E27FC236}">
                <a16:creationId xmlns:a16="http://schemas.microsoft.com/office/drawing/2014/main" id="{BD61805B-2AA0-43EF-8CE1-F1DB8B069E3C}"/>
              </a:ext>
            </a:extLst>
          </p:cNvPr>
          <p:cNvSpPr txBox="1"/>
          <p:nvPr/>
        </p:nvSpPr>
        <p:spPr>
          <a:xfrm>
            <a:off x="5680193" y="1881381"/>
            <a:ext cx="425065" cy="1142438"/>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a:ln>
                  <a:noFill/>
                </a:ln>
                <a:solidFill>
                  <a:srgbClr val="FF0000"/>
                </a:solidFill>
                <a:effectLst/>
                <a:uLnTx/>
                <a:uFillTx/>
                <a:latin typeface="Pathway Gothic One" panose="02000506050000020004" pitchFamily="2" charset="77"/>
                <a:ea typeface="+mn-ea"/>
                <a:cs typeface="+mn-cs"/>
              </a:rPr>
              <a:t>?</a:t>
            </a:r>
            <a:r>
              <a:rPr kumimoji="0" lang="de-DE" sz="8000" b="1" i="0" u="none" strike="noStrike" kern="1200" cap="none" spc="0" normalizeH="0" baseline="0" noProof="0">
                <a:ln>
                  <a:noFill/>
                </a:ln>
                <a:solidFill>
                  <a:srgbClr val="FF0000"/>
                </a:solidFill>
                <a:effectLst/>
                <a:uLnTx/>
                <a:uFillTx/>
                <a:latin typeface="Pathway Gothic One" panose="02000506050000020004" pitchFamily="2" charset="77"/>
                <a:ea typeface="+mn-ea"/>
                <a:cs typeface="+mn-cs"/>
              </a:rPr>
              <a:t> </a:t>
            </a:r>
            <a:endParaRPr kumimoji="0" lang="de-DE" sz="8000" b="1" i="0" u="none" strike="noStrike" kern="1200" cap="none" spc="0" normalizeH="0" baseline="0" noProof="0">
              <a:ln>
                <a:noFill/>
              </a:ln>
              <a:solidFill>
                <a:srgbClr val="FF0000"/>
              </a:solidFill>
              <a:effectLst/>
              <a:uLnTx/>
              <a:uFillTx/>
              <a:latin typeface="Pathway Gothic One"/>
              <a:ea typeface="+mn-ea"/>
              <a:cs typeface="+mn-cs"/>
            </a:endParaRPr>
          </a:p>
        </p:txBody>
      </p:sp>
      <p:sp>
        <p:nvSpPr>
          <p:cNvPr id="102" name="Textfeld 101">
            <a:extLst>
              <a:ext uri="{FF2B5EF4-FFF2-40B4-BE49-F238E27FC236}">
                <a16:creationId xmlns:a16="http://schemas.microsoft.com/office/drawing/2014/main" id="{E2296927-D0BE-4520-AD4B-EE3F362A91D2}"/>
              </a:ext>
            </a:extLst>
          </p:cNvPr>
          <p:cNvSpPr txBox="1"/>
          <p:nvPr/>
        </p:nvSpPr>
        <p:spPr>
          <a:xfrm>
            <a:off x="2709155" y="2706027"/>
            <a:ext cx="425065" cy="1142438"/>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a:ln>
                  <a:noFill/>
                </a:ln>
                <a:solidFill>
                  <a:srgbClr val="FF0000"/>
                </a:solidFill>
                <a:effectLst/>
                <a:uLnTx/>
                <a:uFillTx/>
                <a:latin typeface="Pathway Gothic One" panose="02000506050000020004" pitchFamily="2" charset="77"/>
                <a:ea typeface="+mn-ea"/>
                <a:cs typeface="+mn-cs"/>
              </a:rPr>
              <a:t>?</a:t>
            </a:r>
            <a:r>
              <a:rPr kumimoji="0" lang="de-DE" sz="8000" b="1" i="0" u="none" strike="noStrike" kern="1200" cap="none" spc="0" normalizeH="0" baseline="0" noProof="0">
                <a:ln>
                  <a:noFill/>
                </a:ln>
                <a:solidFill>
                  <a:srgbClr val="FF0000"/>
                </a:solidFill>
                <a:effectLst/>
                <a:uLnTx/>
                <a:uFillTx/>
                <a:latin typeface="Pathway Gothic One" panose="02000506050000020004" pitchFamily="2" charset="77"/>
                <a:ea typeface="+mn-ea"/>
                <a:cs typeface="+mn-cs"/>
              </a:rPr>
              <a:t> </a:t>
            </a:r>
            <a:endParaRPr kumimoji="0" lang="de-DE" sz="8000" b="1" i="0" u="none" strike="noStrike" kern="1200" cap="none" spc="0" normalizeH="0" baseline="0" noProof="0">
              <a:ln>
                <a:noFill/>
              </a:ln>
              <a:solidFill>
                <a:srgbClr val="FF0000"/>
              </a:solidFill>
              <a:effectLst/>
              <a:uLnTx/>
              <a:uFillTx/>
              <a:latin typeface="Pathway Gothic One"/>
              <a:ea typeface="+mn-ea"/>
              <a:cs typeface="+mn-cs"/>
            </a:endParaRPr>
          </a:p>
        </p:txBody>
      </p:sp>
    </p:spTree>
    <p:extLst>
      <p:ext uri="{BB962C8B-B14F-4D97-AF65-F5344CB8AC3E}">
        <p14:creationId xmlns:p14="http://schemas.microsoft.com/office/powerpoint/2010/main" val="1822518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Form 1">
            <a:extLst>
              <a:ext uri="{FF2B5EF4-FFF2-40B4-BE49-F238E27FC236}">
                <a16:creationId xmlns:a16="http://schemas.microsoft.com/office/drawing/2014/main" id="{82A851DD-CFA5-439B-BADB-EC43103846B8}"/>
              </a:ext>
            </a:extLst>
          </p:cNvPr>
          <p:cNvSpPr/>
          <p:nvPr/>
        </p:nvSpPr>
        <p:spPr>
          <a:xfrm>
            <a:off x="1004650" y="2646289"/>
            <a:ext cx="1152000" cy="1604627"/>
          </a:xfrm>
          <a:custGeom>
            <a:avLst/>
            <a:gdLst>
              <a:gd name="connsiteX0" fmla="*/ 576000 w 1152000"/>
              <a:gd name="connsiteY0" fmla="*/ 0 h 1604627"/>
              <a:gd name="connsiteX1" fmla="*/ 792000 w 1152000"/>
              <a:gd name="connsiteY1" fmla="*/ 216000 h 1604627"/>
              <a:gd name="connsiteX2" fmla="*/ 728736 w 1152000"/>
              <a:gd name="connsiteY2" fmla="*/ 368735 h 1604627"/>
              <a:gd name="connsiteX3" fmla="*/ 676584 w 1152000"/>
              <a:gd name="connsiteY3" fmla="*/ 403897 h 1604627"/>
              <a:gd name="connsiteX4" fmla="*/ 676584 w 1152000"/>
              <a:gd name="connsiteY4" fmla="*/ 452627 h 1604627"/>
              <a:gd name="connsiteX5" fmla="*/ 1152000 w 1152000"/>
              <a:gd name="connsiteY5" fmla="*/ 452627 h 1604627"/>
              <a:gd name="connsiteX6" fmla="*/ 1152000 w 1152000"/>
              <a:gd name="connsiteY6" fmla="*/ 1604627 h 1604627"/>
              <a:gd name="connsiteX7" fmla="*/ 0 w 1152000"/>
              <a:gd name="connsiteY7" fmla="*/ 1604627 h 1604627"/>
              <a:gd name="connsiteX8" fmla="*/ 0 w 1152000"/>
              <a:gd name="connsiteY8" fmla="*/ 452627 h 1604627"/>
              <a:gd name="connsiteX9" fmla="*/ 475416 w 1152000"/>
              <a:gd name="connsiteY9" fmla="*/ 452627 h 1604627"/>
              <a:gd name="connsiteX10" fmla="*/ 475416 w 1152000"/>
              <a:gd name="connsiteY10" fmla="*/ 403897 h 1604627"/>
              <a:gd name="connsiteX11" fmla="*/ 423265 w 1152000"/>
              <a:gd name="connsiteY11" fmla="*/ 368735 h 1604627"/>
              <a:gd name="connsiteX12" fmla="*/ 360000 w 1152000"/>
              <a:gd name="connsiteY12" fmla="*/ 216000 h 1604627"/>
              <a:gd name="connsiteX13" fmla="*/ 576000 w 1152000"/>
              <a:gd name="connsiteY13" fmla="*/ 0 h 160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000" h="1604627">
                <a:moveTo>
                  <a:pt x="576000" y="0"/>
                </a:moveTo>
                <a:cubicBezTo>
                  <a:pt x="695294" y="0"/>
                  <a:pt x="792000" y="96706"/>
                  <a:pt x="792000" y="216000"/>
                </a:cubicBezTo>
                <a:cubicBezTo>
                  <a:pt x="792000" y="275647"/>
                  <a:pt x="767824" y="329647"/>
                  <a:pt x="728736" y="368735"/>
                </a:cubicBezTo>
                <a:lnTo>
                  <a:pt x="676584" y="403897"/>
                </a:lnTo>
                <a:lnTo>
                  <a:pt x="676584" y="452627"/>
                </a:lnTo>
                <a:lnTo>
                  <a:pt x="1152000" y="452627"/>
                </a:lnTo>
                <a:lnTo>
                  <a:pt x="1152000" y="1604627"/>
                </a:lnTo>
                <a:lnTo>
                  <a:pt x="0" y="1604627"/>
                </a:lnTo>
                <a:lnTo>
                  <a:pt x="0" y="452627"/>
                </a:lnTo>
                <a:lnTo>
                  <a:pt x="475416" y="452627"/>
                </a:lnTo>
                <a:lnTo>
                  <a:pt x="475416" y="403897"/>
                </a:lnTo>
                <a:lnTo>
                  <a:pt x="423265" y="368735"/>
                </a:lnTo>
                <a:cubicBezTo>
                  <a:pt x="384176" y="329647"/>
                  <a:pt x="360000" y="275647"/>
                  <a:pt x="360000" y="216000"/>
                </a:cubicBezTo>
                <a:cubicBezTo>
                  <a:pt x="360000" y="96706"/>
                  <a:pt x="456706" y="0"/>
                  <a:pt x="57600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Farmer Services</a:t>
            </a:r>
          </a:p>
        </p:txBody>
      </p:sp>
      <p:sp>
        <p:nvSpPr>
          <p:cNvPr id="3" name="Freihandform: Form 2">
            <a:extLst>
              <a:ext uri="{FF2B5EF4-FFF2-40B4-BE49-F238E27FC236}">
                <a16:creationId xmlns:a16="http://schemas.microsoft.com/office/drawing/2014/main" id="{E3E34535-627C-4061-94F6-8E46E224B4ED}"/>
              </a:ext>
            </a:extLst>
          </p:cNvPr>
          <p:cNvSpPr/>
          <p:nvPr/>
        </p:nvSpPr>
        <p:spPr>
          <a:xfrm rot="5400000">
            <a:off x="6518606" y="1033238"/>
            <a:ext cx="1152000" cy="1152000"/>
          </a:xfrm>
          <a:custGeom>
            <a:avLst/>
            <a:gdLst>
              <a:gd name="connsiteX0" fmla="*/ 0 w 1152000"/>
              <a:gd name="connsiteY0" fmla="*/ 0 h 1152000"/>
              <a:gd name="connsiteX1" fmla="*/ 1152000 w 1152000"/>
              <a:gd name="connsiteY1" fmla="*/ 0 h 1152000"/>
              <a:gd name="connsiteX2" fmla="*/ 1152000 w 1152000"/>
              <a:gd name="connsiteY2" fmla="*/ 1152000 h 1152000"/>
              <a:gd name="connsiteX3" fmla="*/ 669726 w 1152000"/>
              <a:gd name="connsiteY3" fmla="*/ 1152000 h 1152000"/>
              <a:gd name="connsiteX4" fmla="*/ 669726 w 1152000"/>
              <a:gd name="connsiteY4" fmla="*/ 1074863 h 1152000"/>
              <a:gd name="connsiteX5" fmla="*/ 728735 w 1152000"/>
              <a:gd name="connsiteY5" fmla="*/ 1035078 h 1152000"/>
              <a:gd name="connsiteX6" fmla="*/ 792000 w 1152000"/>
              <a:gd name="connsiteY6" fmla="*/ 882343 h 1152000"/>
              <a:gd name="connsiteX7" fmla="*/ 576000 w 1152000"/>
              <a:gd name="connsiteY7" fmla="*/ 666343 h 1152000"/>
              <a:gd name="connsiteX8" fmla="*/ 360000 w 1152000"/>
              <a:gd name="connsiteY8" fmla="*/ 882343 h 1152000"/>
              <a:gd name="connsiteX9" fmla="*/ 423265 w 1152000"/>
              <a:gd name="connsiteY9" fmla="*/ 1035078 h 1152000"/>
              <a:gd name="connsiteX10" fmla="*/ 482274 w 1152000"/>
              <a:gd name="connsiteY10" fmla="*/ 1074863 h 1152000"/>
              <a:gd name="connsiteX11" fmla="*/ 482274 w 1152000"/>
              <a:gd name="connsiteY11" fmla="*/ 1152000 h 1152000"/>
              <a:gd name="connsiteX12" fmla="*/ 0 w 1152000"/>
              <a:gd name="connsiteY12" fmla="*/ 115200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2000" h="1152000">
                <a:moveTo>
                  <a:pt x="0" y="0"/>
                </a:moveTo>
                <a:lnTo>
                  <a:pt x="1152000" y="0"/>
                </a:lnTo>
                <a:lnTo>
                  <a:pt x="1152000" y="1152000"/>
                </a:lnTo>
                <a:lnTo>
                  <a:pt x="669726" y="1152000"/>
                </a:lnTo>
                <a:lnTo>
                  <a:pt x="669726" y="1074863"/>
                </a:lnTo>
                <a:lnTo>
                  <a:pt x="728735" y="1035078"/>
                </a:lnTo>
                <a:cubicBezTo>
                  <a:pt x="767824" y="995990"/>
                  <a:pt x="792000" y="941990"/>
                  <a:pt x="792000" y="882343"/>
                </a:cubicBezTo>
                <a:cubicBezTo>
                  <a:pt x="792000" y="763049"/>
                  <a:pt x="695294" y="666343"/>
                  <a:pt x="576000" y="666343"/>
                </a:cubicBezTo>
                <a:cubicBezTo>
                  <a:pt x="456706" y="666343"/>
                  <a:pt x="360000" y="763049"/>
                  <a:pt x="360000" y="882343"/>
                </a:cubicBezTo>
                <a:cubicBezTo>
                  <a:pt x="360000" y="941990"/>
                  <a:pt x="384177" y="995990"/>
                  <a:pt x="423265" y="1035078"/>
                </a:cubicBezTo>
                <a:lnTo>
                  <a:pt x="482274" y="1074863"/>
                </a:lnTo>
                <a:lnTo>
                  <a:pt x="482274" y="1152000"/>
                </a:lnTo>
                <a:lnTo>
                  <a:pt x="0" y="1152000"/>
                </a:lnTo>
                <a:close/>
              </a:path>
            </a:pathLst>
          </a:custGeom>
          <a:solidFill>
            <a:srgbClr val="C877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ihandform: Form 4">
            <a:extLst>
              <a:ext uri="{FF2B5EF4-FFF2-40B4-BE49-F238E27FC236}">
                <a16:creationId xmlns:a16="http://schemas.microsoft.com/office/drawing/2014/main" id="{2313981C-C880-4BF2-9712-FBBB4449E1E0}"/>
              </a:ext>
            </a:extLst>
          </p:cNvPr>
          <p:cNvSpPr/>
          <p:nvPr/>
        </p:nvSpPr>
        <p:spPr>
          <a:xfrm rot="5400000">
            <a:off x="1237667" y="797511"/>
            <a:ext cx="1152000" cy="1623454"/>
          </a:xfrm>
          <a:custGeom>
            <a:avLst/>
            <a:gdLst>
              <a:gd name="connsiteX0" fmla="*/ 378000 w 1152000"/>
              <a:gd name="connsiteY0" fmla="*/ 0 h 1623454"/>
              <a:gd name="connsiteX1" fmla="*/ 774000 w 1152000"/>
              <a:gd name="connsiteY1" fmla="*/ 0 h 1623454"/>
              <a:gd name="connsiteX2" fmla="*/ 774000 w 1152000"/>
              <a:gd name="connsiteY2" fmla="*/ 396000 h 1623454"/>
              <a:gd name="connsiteX3" fmla="*/ 676584 w 1152000"/>
              <a:gd name="connsiteY3" fmla="*/ 396000 h 1623454"/>
              <a:gd name="connsiteX4" fmla="*/ 676584 w 1152000"/>
              <a:gd name="connsiteY4" fmla="*/ 471454 h 1623454"/>
              <a:gd name="connsiteX5" fmla="*/ 1152000 w 1152000"/>
              <a:gd name="connsiteY5" fmla="*/ 471454 h 1623454"/>
              <a:gd name="connsiteX6" fmla="*/ 1152000 w 1152000"/>
              <a:gd name="connsiteY6" fmla="*/ 1623454 h 1623454"/>
              <a:gd name="connsiteX7" fmla="*/ 0 w 1152000"/>
              <a:gd name="connsiteY7" fmla="*/ 1623454 h 1623454"/>
              <a:gd name="connsiteX8" fmla="*/ 0 w 1152000"/>
              <a:gd name="connsiteY8" fmla="*/ 471454 h 1623454"/>
              <a:gd name="connsiteX9" fmla="*/ 475416 w 1152000"/>
              <a:gd name="connsiteY9" fmla="*/ 471454 h 1623454"/>
              <a:gd name="connsiteX10" fmla="*/ 475416 w 1152000"/>
              <a:gd name="connsiteY10" fmla="*/ 396000 h 1623454"/>
              <a:gd name="connsiteX11" fmla="*/ 378000 w 1152000"/>
              <a:gd name="connsiteY11" fmla="*/ 396000 h 16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2000" h="1623454">
                <a:moveTo>
                  <a:pt x="378000" y="0"/>
                </a:moveTo>
                <a:lnTo>
                  <a:pt x="774000" y="0"/>
                </a:lnTo>
                <a:lnTo>
                  <a:pt x="774000" y="396000"/>
                </a:lnTo>
                <a:lnTo>
                  <a:pt x="676584" y="396000"/>
                </a:lnTo>
                <a:lnTo>
                  <a:pt x="676584" y="471454"/>
                </a:lnTo>
                <a:lnTo>
                  <a:pt x="1152000" y="471454"/>
                </a:lnTo>
                <a:lnTo>
                  <a:pt x="1152000" y="1623454"/>
                </a:lnTo>
                <a:lnTo>
                  <a:pt x="0" y="1623454"/>
                </a:lnTo>
                <a:lnTo>
                  <a:pt x="0" y="471454"/>
                </a:lnTo>
                <a:lnTo>
                  <a:pt x="475416" y="471454"/>
                </a:lnTo>
                <a:lnTo>
                  <a:pt x="475416" y="396000"/>
                </a:lnTo>
                <a:lnTo>
                  <a:pt x="378000" y="396000"/>
                </a:lnTo>
                <a:close/>
              </a:path>
            </a:pathLst>
          </a:custGeom>
          <a:solidFill>
            <a:srgbClr val="9DA0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ihandform: Form 5">
            <a:extLst>
              <a:ext uri="{FF2B5EF4-FFF2-40B4-BE49-F238E27FC236}">
                <a16:creationId xmlns:a16="http://schemas.microsoft.com/office/drawing/2014/main" id="{631D0436-4332-4455-A2D6-752FC3C65A60}"/>
              </a:ext>
            </a:extLst>
          </p:cNvPr>
          <p:cNvSpPr/>
          <p:nvPr/>
        </p:nvSpPr>
        <p:spPr>
          <a:xfrm rot="5400000">
            <a:off x="4041842" y="-27582"/>
            <a:ext cx="1152000" cy="3257358"/>
          </a:xfrm>
          <a:custGeom>
            <a:avLst/>
            <a:gdLst>
              <a:gd name="connsiteX0" fmla="*/ 0 w 1152000"/>
              <a:gd name="connsiteY0" fmla="*/ 3554657 h 3554657"/>
              <a:gd name="connsiteX1" fmla="*/ 0 w 1152000"/>
              <a:gd name="connsiteY1" fmla="*/ 610290 h 3554657"/>
              <a:gd name="connsiteX2" fmla="*/ 475418 w 1152000"/>
              <a:gd name="connsiteY2" fmla="*/ 610290 h 3554657"/>
              <a:gd name="connsiteX3" fmla="*/ 475418 w 1152000"/>
              <a:gd name="connsiteY3" fmla="*/ 466344 h 3554657"/>
              <a:gd name="connsiteX4" fmla="*/ 338703 w 1152000"/>
              <a:gd name="connsiteY4" fmla="*/ 466344 h 3554657"/>
              <a:gd name="connsiteX5" fmla="*/ 576001 w 1152000"/>
              <a:gd name="connsiteY5" fmla="*/ 0 h 3554657"/>
              <a:gd name="connsiteX6" fmla="*/ 813298 w 1152000"/>
              <a:gd name="connsiteY6" fmla="*/ 466344 h 3554657"/>
              <a:gd name="connsiteX7" fmla="*/ 676586 w 1152000"/>
              <a:gd name="connsiteY7" fmla="*/ 466344 h 3554657"/>
              <a:gd name="connsiteX8" fmla="*/ 676586 w 1152000"/>
              <a:gd name="connsiteY8" fmla="*/ 610290 h 3554657"/>
              <a:gd name="connsiteX9" fmla="*/ 1152000 w 1152000"/>
              <a:gd name="connsiteY9" fmla="*/ 610290 h 3554657"/>
              <a:gd name="connsiteX10" fmla="*/ 1152000 w 1152000"/>
              <a:gd name="connsiteY10" fmla="*/ 3554657 h 3554657"/>
              <a:gd name="connsiteX11" fmla="*/ 676583 w 1152000"/>
              <a:gd name="connsiteY11" fmla="*/ 3554657 h 3554657"/>
              <a:gd name="connsiteX12" fmla="*/ 676583 w 1152000"/>
              <a:gd name="connsiteY12" fmla="*/ 3434833 h 3554657"/>
              <a:gd name="connsiteX13" fmla="*/ 813297 w 1152000"/>
              <a:gd name="connsiteY13" fmla="*/ 3434833 h 3554657"/>
              <a:gd name="connsiteX14" fmla="*/ 576000 w 1152000"/>
              <a:gd name="connsiteY14" fmla="*/ 2968489 h 3554657"/>
              <a:gd name="connsiteX15" fmla="*/ 338702 w 1152000"/>
              <a:gd name="connsiteY15" fmla="*/ 3434833 h 3554657"/>
              <a:gd name="connsiteX16" fmla="*/ 475415 w 1152000"/>
              <a:gd name="connsiteY16" fmla="*/ 3434833 h 3554657"/>
              <a:gd name="connsiteX17" fmla="*/ 475415 w 1152000"/>
              <a:gd name="connsiteY17" fmla="*/ 3554657 h 355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000" h="3554657">
                <a:moveTo>
                  <a:pt x="0" y="3554657"/>
                </a:moveTo>
                <a:lnTo>
                  <a:pt x="0" y="610290"/>
                </a:lnTo>
                <a:lnTo>
                  <a:pt x="475418" y="610290"/>
                </a:lnTo>
                <a:lnTo>
                  <a:pt x="475418" y="466344"/>
                </a:lnTo>
                <a:lnTo>
                  <a:pt x="338703" y="466344"/>
                </a:lnTo>
                <a:lnTo>
                  <a:pt x="576001" y="0"/>
                </a:lnTo>
                <a:lnTo>
                  <a:pt x="813298" y="466344"/>
                </a:lnTo>
                <a:lnTo>
                  <a:pt x="676586" y="466344"/>
                </a:lnTo>
                <a:lnTo>
                  <a:pt x="676586" y="610290"/>
                </a:lnTo>
                <a:lnTo>
                  <a:pt x="1152000" y="610290"/>
                </a:lnTo>
                <a:lnTo>
                  <a:pt x="1152000" y="3554657"/>
                </a:lnTo>
                <a:lnTo>
                  <a:pt x="676583" y="3554657"/>
                </a:lnTo>
                <a:lnTo>
                  <a:pt x="676583" y="3434833"/>
                </a:lnTo>
                <a:lnTo>
                  <a:pt x="813297" y="3434833"/>
                </a:lnTo>
                <a:lnTo>
                  <a:pt x="576000" y="2968489"/>
                </a:lnTo>
                <a:lnTo>
                  <a:pt x="338702" y="3434833"/>
                </a:lnTo>
                <a:lnTo>
                  <a:pt x="475415" y="3434833"/>
                </a:lnTo>
                <a:lnTo>
                  <a:pt x="475415" y="3554657"/>
                </a:lnTo>
                <a:close/>
              </a:path>
            </a:pathLst>
          </a:custGeom>
          <a:solidFill>
            <a:srgbClr val="E6AC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1061C757-3842-4317-BC3A-D3033D2C938C}"/>
              </a:ext>
            </a:extLst>
          </p:cNvPr>
          <p:cNvSpPr txBox="1"/>
          <p:nvPr/>
        </p:nvSpPr>
        <p:spPr>
          <a:xfrm>
            <a:off x="978796" y="1300245"/>
            <a:ext cx="1203708" cy="914400"/>
          </a:xfrm>
          <a:prstGeom prst="rect">
            <a:avLst/>
          </a:prstGeom>
        </p:spPr>
        <p:txBody>
          <a:bodyPr vert="horz"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Monitoring-system</a:t>
            </a:r>
          </a:p>
        </p:txBody>
      </p:sp>
      <p:sp>
        <p:nvSpPr>
          <p:cNvPr id="8" name="Textfeld 7">
            <a:extLst>
              <a:ext uri="{FF2B5EF4-FFF2-40B4-BE49-F238E27FC236}">
                <a16:creationId xmlns:a16="http://schemas.microsoft.com/office/drawing/2014/main" id="{FE2EBB05-83EC-4102-BCD6-CC9A66E914D4}"/>
              </a:ext>
            </a:extLst>
          </p:cNvPr>
          <p:cNvSpPr txBox="1"/>
          <p:nvPr/>
        </p:nvSpPr>
        <p:spPr>
          <a:xfrm>
            <a:off x="3563837" y="1300245"/>
            <a:ext cx="1803211" cy="601707"/>
          </a:xfrm>
          <a:prstGeom prst="rect">
            <a:avLst/>
          </a:prstGeom>
        </p:spPr>
        <p:txBody>
          <a:bodyPr vert="horz"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Rückverfolgbarkeitssystem 1</a:t>
            </a:r>
          </a:p>
        </p:txBody>
      </p:sp>
      <p:sp>
        <p:nvSpPr>
          <p:cNvPr id="9" name="Textfeld 8">
            <a:extLst>
              <a:ext uri="{FF2B5EF4-FFF2-40B4-BE49-F238E27FC236}">
                <a16:creationId xmlns:a16="http://schemas.microsoft.com/office/drawing/2014/main" id="{B6463714-25EE-4BCD-A3E3-ADDD624B72AF}"/>
              </a:ext>
            </a:extLst>
          </p:cNvPr>
          <p:cNvSpPr txBox="1"/>
          <p:nvPr/>
        </p:nvSpPr>
        <p:spPr>
          <a:xfrm>
            <a:off x="7039890" y="1365332"/>
            <a:ext cx="557534" cy="471531"/>
          </a:xfrm>
          <a:prstGeom prst="rect">
            <a:avLst/>
          </a:prstGeom>
        </p:spPr>
        <p:txBody>
          <a:bodyPr vert="horz" wrap="squar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ERP</a:t>
            </a:r>
          </a:p>
        </p:txBody>
      </p:sp>
      <p:sp>
        <p:nvSpPr>
          <p:cNvPr id="10" name="Freihandform: Form 9">
            <a:extLst>
              <a:ext uri="{FF2B5EF4-FFF2-40B4-BE49-F238E27FC236}">
                <a16:creationId xmlns:a16="http://schemas.microsoft.com/office/drawing/2014/main" id="{142EA857-D17F-4234-AFE8-FFFC191F25F4}"/>
              </a:ext>
            </a:extLst>
          </p:cNvPr>
          <p:cNvSpPr/>
          <p:nvPr/>
        </p:nvSpPr>
        <p:spPr>
          <a:xfrm rot="5400000">
            <a:off x="3996000" y="1519071"/>
            <a:ext cx="1152000" cy="3257358"/>
          </a:xfrm>
          <a:custGeom>
            <a:avLst/>
            <a:gdLst>
              <a:gd name="connsiteX0" fmla="*/ 0 w 1152000"/>
              <a:gd name="connsiteY0" fmla="*/ 3554657 h 3554657"/>
              <a:gd name="connsiteX1" fmla="*/ 0 w 1152000"/>
              <a:gd name="connsiteY1" fmla="*/ 610290 h 3554657"/>
              <a:gd name="connsiteX2" fmla="*/ 475418 w 1152000"/>
              <a:gd name="connsiteY2" fmla="*/ 610290 h 3554657"/>
              <a:gd name="connsiteX3" fmla="*/ 475418 w 1152000"/>
              <a:gd name="connsiteY3" fmla="*/ 466344 h 3554657"/>
              <a:gd name="connsiteX4" fmla="*/ 338703 w 1152000"/>
              <a:gd name="connsiteY4" fmla="*/ 466344 h 3554657"/>
              <a:gd name="connsiteX5" fmla="*/ 576001 w 1152000"/>
              <a:gd name="connsiteY5" fmla="*/ 0 h 3554657"/>
              <a:gd name="connsiteX6" fmla="*/ 813298 w 1152000"/>
              <a:gd name="connsiteY6" fmla="*/ 466344 h 3554657"/>
              <a:gd name="connsiteX7" fmla="*/ 676586 w 1152000"/>
              <a:gd name="connsiteY7" fmla="*/ 466344 h 3554657"/>
              <a:gd name="connsiteX8" fmla="*/ 676586 w 1152000"/>
              <a:gd name="connsiteY8" fmla="*/ 610290 h 3554657"/>
              <a:gd name="connsiteX9" fmla="*/ 1152000 w 1152000"/>
              <a:gd name="connsiteY9" fmla="*/ 610290 h 3554657"/>
              <a:gd name="connsiteX10" fmla="*/ 1152000 w 1152000"/>
              <a:gd name="connsiteY10" fmla="*/ 3554657 h 3554657"/>
              <a:gd name="connsiteX11" fmla="*/ 676583 w 1152000"/>
              <a:gd name="connsiteY11" fmla="*/ 3554657 h 3554657"/>
              <a:gd name="connsiteX12" fmla="*/ 676583 w 1152000"/>
              <a:gd name="connsiteY12" fmla="*/ 3434833 h 3554657"/>
              <a:gd name="connsiteX13" fmla="*/ 813297 w 1152000"/>
              <a:gd name="connsiteY13" fmla="*/ 3434833 h 3554657"/>
              <a:gd name="connsiteX14" fmla="*/ 576000 w 1152000"/>
              <a:gd name="connsiteY14" fmla="*/ 2968489 h 3554657"/>
              <a:gd name="connsiteX15" fmla="*/ 338702 w 1152000"/>
              <a:gd name="connsiteY15" fmla="*/ 3434833 h 3554657"/>
              <a:gd name="connsiteX16" fmla="*/ 475415 w 1152000"/>
              <a:gd name="connsiteY16" fmla="*/ 3434833 h 3554657"/>
              <a:gd name="connsiteX17" fmla="*/ 475415 w 1152000"/>
              <a:gd name="connsiteY17" fmla="*/ 3554657 h 355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000" h="3554657">
                <a:moveTo>
                  <a:pt x="0" y="3554657"/>
                </a:moveTo>
                <a:lnTo>
                  <a:pt x="0" y="610290"/>
                </a:lnTo>
                <a:lnTo>
                  <a:pt x="475418" y="610290"/>
                </a:lnTo>
                <a:lnTo>
                  <a:pt x="475418" y="466344"/>
                </a:lnTo>
                <a:lnTo>
                  <a:pt x="338703" y="466344"/>
                </a:lnTo>
                <a:lnTo>
                  <a:pt x="576001" y="0"/>
                </a:lnTo>
                <a:lnTo>
                  <a:pt x="813298" y="466344"/>
                </a:lnTo>
                <a:lnTo>
                  <a:pt x="676586" y="466344"/>
                </a:lnTo>
                <a:lnTo>
                  <a:pt x="676586" y="610290"/>
                </a:lnTo>
                <a:lnTo>
                  <a:pt x="1152000" y="610290"/>
                </a:lnTo>
                <a:lnTo>
                  <a:pt x="1152000" y="3554657"/>
                </a:lnTo>
                <a:lnTo>
                  <a:pt x="676583" y="3554657"/>
                </a:lnTo>
                <a:lnTo>
                  <a:pt x="676583" y="3434833"/>
                </a:lnTo>
                <a:lnTo>
                  <a:pt x="813297" y="3434833"/>
                </a:lnTo>
                <a:lnTo>
                  <a:pt x="576000" y="2968489"/>
                </a:lnTo>
                <a:lnTo>
                  <a:pt x="338702" y="3434833"/>
                </a:lnTo>
                <a:lnTo>
                  <a:pt x="475415" y="3434833"/>
                </a:lnTo>
                <a:lnTo>
                  <a:pt x="475415" y="355465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3600A2B4-D4ED-421A-8FB8-9A82A037C594}"/>
              </a:ext>
            </a:extLst>
          </p:cNvPr>
          <p:cNvSpPr txBox="1"/>
          <p:nvPr/>
        </p:nvSpPr>
        <p:spPr>
          <a:xfrm>
            <a:off x="3563837" y="2846896"/>
            <a:ext cx="1803211" cy="601707"/>
          </a:xfrm>
          <a:prstGeom prst="rect">
            <a:avLst/>
          </a:prstGeom>
        </p:spPr>
        <p:txBody>
          <a:bodyPr vert="horz"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Rückverfolgbarkeitssystem 2</a:t>
            </a:r>
          </a:p>
        </p:txBody>
      </p:sp>
      <p:pic>
        <p:nvPicPr>
          <p:cNvPr id="13" name="Grafik 12">
            <a:extLst>
              <a:ext uri="{FF2B5EF4-FFF2-40B4-BE49-F238E27FC236}">
                <a16:creationId xmlns:a16="http://schemas.microsoft.com/office/drawing/2014/main" id="{F49C6424-4556-4CF7-8D0F-9854A204B74D}"/>
              </a:ext>
            </a:extLst>
          </p:cNvPr>
          <p:cNvPicPr>
            <a:picLocks noChangeAspect="1"/>
          </p:cNvPicPr>
          <p:nvPr/>
        </p:nvPicPr>
        <p:blipFill>
          <a:blip r:embed="rId2"/>
          <a:stretch>
            <a:fillRect/>
          </a:stretch>
        </p:blipFill>
        <p:spPr>
          <a:xfrm>
            <a:off x="2609792" y="1409343"/>
            <a:ext cx="438950" cy="438950"/>
          </a:xfrm>
          <a:prstGeom prst="rect">
            <a:avLst/>
          </a:prstGeom>
        </p:spPr>
      </p:pic>
      <p:pic>
        <p:nvPicPr>
          <p:cNvPr id="14" name="Grafik 13">
            <a:extLst>
              <a:ext uri="{FF2B5EF4-FFF2-40B4-BE49-F238E27FC236}">
                <a16:creationId xmlns:a16="http://schemas.microsoft.com/office/drawing/2014/main" id="{8BF51AEE-A713-4724-A86E-15101E2A003D}"/>
              </a:ext>
            </a:extLst>
          </p:cNvPr>
          <p:cNvPicPr>
            <a:picLocks noChangeAspect="1"/>
          </p:cNvPicPr>
          <p:nvPr/>
        </p:nvPicPr>
        <p:blipFill>
          <a:blip r:embed="rId2"/>
          <a:stretch>
            <a:fillRect/>
          </a:stretch>
        </p:blipFill>
        <p:spPr>
          <a:xfrm>
            <a:off x="4178892" y="2186459"/>
            <a:ext cx="438950" cy="438950"/>
          </a:xfrm>
          <a:prstGeom prst="rect">
            <a:avLst/>
          </a:prstGeom>
        </p:spPr>
      </p:pic>
      <p:pic>
        <p:nvPicPr>
          <p:cNvPr id="15" name="Grafik 14">
            <a:extLst>
              <a:ext uri="{FF2B5EF4-FFF2-40B4-BE49-F238E27FC236}">
                <a16:creationId xmlns:a16="http://schemas.microsoft.com/office/drawing/2014/main" id="{62C64356-8A33-4866-ABFB-DD766BBA122E}"/>
              </a:ext>
            </a:extLst>
          </p:cNvPr>
          <p:cNvPicPr>
            <a:picLocks noChangeAspect="1"/>
          </p:cNvPicPr>
          <p:nvPr/>
        </p:nvPicPr>
        <p:blipFill>
          <a:blip r:embed="rId2"/>
          <a:stretch>
            <a:fillRect/>
          </a:stretch>
        </p:blipFill>
        <p:spPr>
          <a:xfrm>
            <a:off x="6171340" y="1365332"/>
            <a:ext cx="438950" cy="438950"/>
          </a:xfrm>
          <a:prstGeom prst="rect">
            <a:avLst/>
          </a:prstGeom>
        </p:spPr>
      </p:pic>
      <p:pic>
        <p:nvPicPr>
          <p:cNvPr id="16" name="Grafik 15">
            <a:extLst>
              <a:ext uri="{FF2B5EF4-FFF2-40B4-BE49-F238E27FC236}">
                <a16:creationId xmlns:a16="http://schemas.microsoft.com/office/drawing/2014/main" id="{1BE51199-8B87-4906-9A9E-C647BE9C8886}"/>
              </a:ext>
            </a:extLst>
          </p:cNvPr>
          <p:cNvPicPr>
            <a:picLocks noChangeAspect="1"/>
          </p:cNvPicPr>
          <p:nvPr/>
        </p:nvPicPr>
        <p:blipFill>
          <a:blip r:embed="rId2"/>
          <a:stretch>
            <a:fillRect/>
          </a:stretch>
        </p:blipFill>
        <p:spPr>
          <a:xfrm>
            <a:off x="1352005" y="2232770"/>
            <a:ext cx="438950" cy="438950"/>
          </a:xfrm>
          <a:prstGeom prst="rect">
            <a:avLst/>
          </a:prstGeom>
        </p:spPr>
      </p:pic>
      <p:pic>
        <p:nvPicPr>
          <p:cNvPr id="17" name="Grafik 16">
            <a:extLst>
              <a:ext uri="{FF2B5EF4-FFF2-40B4-BE49-F238E27FC236}">
                <a16:creationId xmlns:a16="http://schemas.microsoft.com/office/drawing/2014/main" id="{2DBA55BD-25C3-4F16-B1D0-D6F9F70C4AF8}"/>
              </a:ext>
            </a:extLst>
          </p:cNvPr>
          <p:cNvPicPr>
            <a:picLocks noChangeAspect="1"/>
          </p:cNvPicPr>
          <p:nvPr/>
        </p:nvPicPr>
        <p:blipFill>
          <a:blip r:embed="rId3"/>
          <a:stretch>
            <a:fillRect/>
          </a:stretch>
        </p:blipFill>
        <p:spPr>
          <a:xfrm>
            <a:off x="425576" y="2405934"/>
            <a:ext cx="426757" cy="359695"/>
          </a:xfrm>
          <a:prstGeom prst="rect">
            <a:avLst/>
          </a:prstGeom>
        </p:spPr>
      </p:pic>
      <p:pic>
        <p:nvPicPr>
          <p:cNvPr id="18" name="Grafik 17">
            <a:extLst>
              <a:ext uri="{FF2B5EF4-FFF2-40B4-BE49-F238E27FC236}">
                <a16:creationId xmlns:a16="http://schemas.microsoft.com/office/drawing/2014/main" id="{CC33B3BD-465C-40BF-BC8E-7935FEDACE40}"/>
              </a:ext>
            </a:extLst>
          </p:cNvPr>
          <p:cNvPicPr>
            <a:picLocks noChangeAspect="1"/>
          </p:cNvPicPr>
          <p:nvPr/>
        </p:nvPicPr>
        <p:blipFill>
          <a:blip r:embed="rId4"/>
          <a:stretch>
            <a:fillRect/>
          </a:stretch>
        </p:blipFill>
        <p:spPr>
          <a:xfrm>
            <a:off x="8100206" y="1448612"/>
            <a:ext cx="400390" cy="400390"/>
          </a:xfrm>
          <a:prstGeom prst="rect">
            <a:avLst/>
          </a:prstGeom>
        </p:spPr>
      </p:pic>
      <p:sp>
        <p:nvSpPr>
          <p:cNvPr id="19" name="Titel 2">
            <a:extLst>
              <a:ext uri="{FF2B5EF4-FFF2-40B4-BE49-F238E27FC236}">
                <a16:creationId xmlns:a16="http://schemas.microsoft.com/office/drawing/2014/main" id="{7F259FF3-B396-44FD-814E-2D37C7F14FD6}"/>
              </a:ext>
            </a:extLst>
          </p:cNvPr>
          <p:cNvSpPr txBox="1">
            <a:spLocks/>
          </p:cNvSpPr>
          <p:nvPr/>
        </p:nvSpPr>
        <p:spPr>
          <a:xfrm>
            <a:off x="-719755" y="371603"/>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Der digitale Flickenteppich</a:t>
            </a:r>
          </a:p>
        </p:txBody>
      </p:sp>
      <p:sp>
        <p:nvSpPr>
          <p:cNvPr id="20" name="Textfeld 19">
            <a:extLst>
              <a:ext uri="{FF2B5EF4-FFF2-40B4-BE49-F238E27FC236}">
                <a16:creationId xmlns:a16="http://schemas.microsoft.com/office/drawing/2014/main" id="{067AF3C4-4A65-4156-AC02-1C80B05F4989}"/>
              </a:ext>
            </a:extLst>
          </p:cNvPr>
          <p:cNvSpPr txBox="1"/>
          <p:nvPr/>
        </p:nvSpPr>
        <p:spPr>
          <a:xfrm>
            <a:off x="6334126" y="2671720"/>
            <a:ext cx="2495550"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lumMod val="65000"/>
                    <a:lumOff val="35000"/>
                  </a:prstClr>
                </a:solidFill>
                <a:effectLst/>
                <a:uLnTx/>
                <a:uFillTx/>
                <a:latin typeface="Pathway Gothic One" panose="02000506050000020004" pitchFamily="2" charset="77"/>
                <a:ea typeface="+mn-ea"/>
                <a:cs typeface="+mn-cs"/>
              </a:rPr>
              <a:t>Der Markt digitaler Anwendungen in der Landwirtschaft ist sehr heterogen, fragmentiert und nicht besonders effizient.</a:t>
            </a:r>
          </a:p>
        </p:txBody>
      </p:sp>
    </p:spTree>
    <p:extLst>
      <p:ext uri="{BB962C8B-B14F-4D97-AF65-F5344CB8AC3E}">
        <p14:creationId xmlns:p14="http://schemas.microsoft.com/office/powerpoint/2010/main" val="245182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uppieren 68">
            <a:extLst>
              <a:ext uri="{FF2B5EF4-FFF2-40B4-BE49-F238E27FC236}">
                <a16:creationId xmlns:a16="http://schemas.microsoft.com/office/drawing/2014/main" id="{B0C40C3E-5147-4D7A-9D1C-D7CF58F19781}"/>
              </a:ext>
            </a:extLst>
          </p:cNvPr>
          <p:cNvGrpSpPr/>
          <p:nvPr/>
        </p:nvGrpSpPr>
        <p:grpSpPr>
          <a:xfrm>
            <a:off x="1102928" y="913418"/>
            <a:ext cx="4978943" cy="3893110"/>
            <a:chOff x="794248" y="816271"/>
            <a:chExt cx="4978943" cy="3893110"/>
          </a:xfrm>
        </p:grpSpPr>
        <p:sp>
          <p:nvSpPr>
            <p:cNvPr id="64" name="Freihandform: Form 63">
              <a:extLst>
                <a:ext uri="{FF2B5EF4-FFF2-40B4-BE49-F238E27FC236}">
                  <a16:creationId xmlns:a16="http://schemas.microsoft.com/office/drawing/2014/main" id="{DC66EDCA-1B9D-4E56-B351-1AE8F334C9F1}"/>
                </a:ext>
              </a:extLst>
            </p:cNvPr>
            <p:cNvSpPr/>
            <p:nvPr/>
          </p:nvSpPr>
          <p:spPr>
            <a:xfrm>
              <a:off x="4621191" y="1271545"/>
              <a:ext cx="1152000" cy="1152000"/>
            </a:xfrm>
            <a:custGeom>
              <a:avLst/>
              <a:gdLst>
                <a:gd name="connsiteX0" fmla="*/ 0 w 1152000"/>
                <a:gd name="connsiteY0" fmla="*/ 0 h 1152000"/>
                <a:gd name="connsiteX1" fmla="*/ 1152000 w 1152000"/>
                <a:gd name="connsiteY1" fmla="*/ 0 h 1152000"/>
                <a:gd name="connsiteX2" fmla="*/ 1152000 w 1152000"/>
                <a:gd name="connsiteY2" fmla="*/ 1152000 h 1152000"/>
                <a:gd name="connsiteX3" fmla="*/ 0 w 1152000"/>
                <a:gd name="connsiteY3" fmla="*/ 1152000 h 1152000"/>
                <a:gd name="connsiteX4" fmla="*/ 0 w 1152000"/>
                <a:gd name="connsiteY4" fmla="*/ 648000 h 1152000"/>
                <a:gd name="connsiteX5" fmla="*/ 103000 w 1152000"/>
                <a:gd name="connsiteY5" fmla="*/ 648000 h 1152000"/>
                <a:gd name="connsiteX6" fmla="*/ 106749 w 1152000"/>
                <a:gd name="connsiteY6" fmla="*/ 660077 h 1152000"/>
                <a:gd name="connsiteX7" fmla="*/ 305774 w 1152000"/>
                <a:gd name="connsiteY7" fmla="*/ 792000 h 1152000"/>
                <a:gd name="connsiteX8" fmla="*/ 521774 w 1152000"/>
                <a:gd name="connsiteY8" fmla="*/ 576000 h 1152000"/>
                <a:gd name="connsiteX9" fmla="*/ 305774 w 1152000"/>
                <a:gd name="connsiteY9" fmla="*/ 360000 h 1152000"/>
                <a:gd name="connsiteX10" fmla="*/ 106749 w 1152000"/>
                <a:gd name="connsiteY10" fmla="*/ 491923 h 1152000"/>
                <a:gd name="connsiteX11" fmla="*/ 103000 w 1152000"/>
                <a:gd name="connsiteY11" fmla="*/ 504000 h 1152000"/>
                <a:gd name="connsiteX12" fmla="*/ 0 w 1152000"/>
                <a:gd name="connsiteY12" fmla="*/ 50400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2000" h="1152000">
                  <a:moveTo>
                    <a:pt x="0" y="0"/>
                  </a:moveTo>
                  <a:lnTo>
                    <a:pt x="1152000" y="0"/>
                  </a:lnTo>
                  <a:lnTo>
                    <a:pt x="1152000" y="1152000"/>
                  </a:lnTo>
                  <a:lnTo>
                    <a:pt x="0" y="1152000"/>
                  </a:lnTo>
                  <a:lnTo>
                    <a:pt x="0" y="648000"/>
                  </a:lnTo>
                  <a:lnTo>
                    <a:pt x="103000" y="648000"/>
                  </a:lnTo>
                  <a:lnTo>
                    <a:pt x="106749" y="660077"/>
                  </a:lnTo>
                  <a:cubicBezTo>
                    <a:pt x="139539" y="737603"/>
                    <a:pt x="216304" y="792000"/>
                    <a:pt x="305774" y="792000"/>
                  </a:cubicBezTo>
                  <a:cubicBezTo>
                    <a:pt x="425068" y="792000"/>
                    <a:pt x="521774" y="695294"/>
                    <a:pt x="521774" y="576000"/>
                  </a:cubicBezTo>
                  <a:cubicBezTo>
                    <a:pt x="521774" y="456706"/>
                    <a:pt x="425068" y="360000"/>
                    <a:pt x="305774" y="360000"/>
                  </a:cubicBezTo>
                  <a:cubicBezTo>
                    <a:pt x="216304" y="360000"/>
                    <a:pt x="139539" y="414397"/>
                    <a:pt x="106749" y="491923"/>
                  </a:cubicBezTo>
                  <a:lnTo>
                    <a:pt x="103000" y="504000"/>
                  </a:lnTo>
                  <a:lnTo>
                    <a:pt x="0" y="504000"/>
                  </a:lnTo>
                  <a:close/>
                </a:path>
              </a:pathLst>
            </a:custGeom>
            <a:solidFill>
              <a:srgbClr val="C877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ihandform: Form 1">
              <a:extLst>
                <a:ext uri="{FF2B5EF4-FFF2-40B4-BE49-F238E27FC236}">
                  <a16:creationId xmlns:a16="http://schemas.microsoft.com/office/drawing/2014/main" id="{82A851DD-CFA5-439B-BADB-EC43103846B8}"/>
                </a:ext>
              </a:extLst>
            </p:cNvPr>
            <p:cNvSpPr/>
            <p:nvPr/>
          </p:nvSpPr>
          <p:spPr>
            <a:xfrm>
              <a:off x="794249" y="3104754"/>
              <a:ext cx="1152000" cy="1604627"/>
            </a:xfrm>
            <a:custGeom>
              <a:avLst/>
              <a:gdLst>
                <a:gd name="connsiteX0" fmla="*/ 576000 w 1152000"/>
                <a:gd name="connsiteY0" fmla="*/ 0 h 1604627"/>
                <a:gd name="connsiteX1" fmla="*/ 792000 w 1152000"/>
                <a:gd name="connsiteY1" fmla="*/ 216000 h 1604627"/>
                <a:gd name="connsiteX2" fmla="*/ 728736 w 1152000"/>
                <a:gd name="connsiteY2" fmla="*/ 368735 h 1604627"/>
                <a:gd name="connsiteX3" fmla="*/ 676584 w 1152000"/>
                <a:gd name="connsiteY3" fmla="*/ 403897 h 1604627"/>
                <a:gd name="connsiteX4" fmla="*/ 676584 w 1152000"/>
                <a:gd name="connsiteY4" fmla="*/ 452627 h 1604627"/>
                <a:gd name="connsiteX5" fmla="*/ 1152000 w 1152000"/>
                <a:gd name="connsiteY5" fmla="*/ 452627 h 1604627"/>
                <a:gd name="connsiteX6" fmla="*/ 1152000 w 1152000"/>
                <a:gd name="connsiteY6" fmla="*/ 1604627 h 1604627"/>
                <a:gd name="connsiteX7" fmla="*/ 0 w 1152000"/>
                <a:gd name="connsiteY7" fmla="*/ 1604627 h 1604627"/>
                <a:gd name="connsiteX8" fmla="*/ 0 w 1152000"/>
                <a:gd name="connsiteY8" fmla="*/ 452627 h 1604627"/>
                <a:gd name="connsiteX9" fmla="*/ 475416 w 1152000"/>
                <a:gd name="connsiteY9" fmla="*/ 452627 h 1604627"/>
                <a:gd name="connsiteX10" fmla="*/ 475416 w 1152000"/>
                <a:gd name="connsiteY10" fmla="*/ 403897 h 1604627"/>
                <a:gd name="connsiteX11" fmla="*/ 423265 w 1152000"/>
                <a:gd name="connsiteY11" fmla="*/ 368735 h 1604627"/>
                <a:gd name="connsiteX12" fmla="*/ 360000 w 1152000"/>
                <a:gd name="connsiteY12" fmla="*/ 216000 h 1604627"/>
                <a:gd name="connsiteX13" fmla="*/ 576000 w 1152000"/>
                <a:gd name="connsiteY13" fmla="*/ 0 h 160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000" h="1604627">
                  <a:moveTo>
                    <a:pt x="576000" y="0"/>
                  </a:moveTo>
                  <a:cubicBezTo>
                    <a:pt x="695294" y="0"/>
                    <a:pt x="792000" y="96706"/>
                    <a:pt x="792000" y="216000"/>
                  </a:cubicBezTo>
                  <a:cubicBezTo>
                    <a:pt x="792000" y="275647"/>
                    <a:pt x="767824" y="329647"/>
                    <a:pt x="728736" y="368735"/>
                  </a:cubicBezTo>
                  <a:lnTo>
                    <a:pt x="676584" y="403897"/>
                  </a:lnTo>
                  <a:lnTo>
                    <a:pt x="676584" y="452627"/>
                  </a:lnTo>
                  <a:lnTo>
                    <a:pt x="1152000" y="452627"/>
                  </a:lnTo>
                  <a:lnTo>
                    <a:pt x="1152000" y="1604627"/>
                  </a:lnTo>
                  <a:lnTo>
                    <a:pt x="0" y="1604627"/>
                  </a:lnTo>
                  <a:lnTo>
                    <a:pt x="0" y="452627"/>
                  </a:lnTo>
                  <a:lnTo>
                    <a:pt x="475416" y="452627"/>
                  </a:lnTo>
                  <a:lnTo>
                    <a:pt x="475416" y="403897"/>
                  </a:lnTo>
                  <a:lnTo>
                    <a:pt x="423265" y="368735"/>
                  </a:lnTo>
                  <a:cubicBezTo>
                    <a:pt x="384176" y="329647"/>
                    <a:pt x="360000" y="275647"/>
                    <a:pt x="360000" y="216000"/>
                  </a:cubicBezTo>
                  <a:cubicBezTo>
                    <a:pt x="360000" y="96706"/>
                    <a:pt x="456706" y="0"/>
                    <a:pt x="57600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Farmer Services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ihandform: Form 58">
              <a:extLst>
                <a:ext uri="{FF2B5EF4-FFF2-40B4-BE49-F238E27FC236}">
                  <a16:creationId xmlns:a16="http://schemas.microsoft.com/office/drawing/2014/main" id="{BCB24252-09AE-4690-8826-01148DF74B87}"/>
                </a:ext>
              </a:extLst>
            </p:cNvPr>
            <p:cNvSpPr/>
            <p:nvPr/>
          </p:nvSpPr>
          <p:spPr>
            <a:xfrm rot="16200000">
              <a:off x="2744076" y="1145760"/>
              <a:ext cx="1603263" cy="3201211"/>
            </a:xfrm>
            <a:custGeom>
              <a:avLst/>
              <a:gdLst>
                <a:gd name="connsiteX0" fmla="*/ 1603263 w 1603263"/>
                <a:gd name="connsiteY0" fmla="*/ 1359771 h 3201211"/>
                <a:gd name="connsiteX1" fmla="*/ 1387263 w 1603263"/>
                <a:gd name="connsiteY1" fmla="*/ 1575771 h 3201211"/>
                <a:gd name="connsiteX2" fmla="*/ 1220587 w 1603263"/>
                <a:gd name="connsiteY2" fmla="*/ 1497167 h 3201211"/>
                <a:gd name="connsiteX3" fmla="*/ 1190636 w 1603263"/>
                <a:gd name="connsiteY3" fmla="*/ 1447802 h 3201211"/>
                <a:gd name="connsiteX4" fmla="*/ 1152000 w 1603263"/>
                <a:gd name="connsiteY4" fmla="*/ 1447802 h 3201211"/>
                <a:gd name="connsiteX5" fmla="*/ 1152000 w 1603263"/>
                <a:gd name="connsiteY5" fmla="*/ 2719542 h 3201211"/>
                <a:gd name="connsiteX6" fmla="*/ 647964 w 1603263"/>
                <a:gd name="connsiteY6" fmla="*/ 2719542 h 3201211"/>
                <a:gd name="connsiteX7" fmla="*/ 647964 w 1603263"/>
                <a:gd name="connsiteY7" fmla="*/ 2783740 h 3201211"/>
                <a:gd name="connsiteX8" fmla="*/ 660077 w 1603263"/>
                <a:gd name="connsiteY8" fmla="*/ 2786186 h 3201211"/>
                <a:gd name="connsiteX9" fmla="*/ 792000 w 1603263"/>
                <a:gd name="connsiteY9" fmla="*/ 2985211 h 3201211"/>
                <a:gd name="connsiteX10" fmla="*/ 576000 w 1603263"/>
                <a:gd name="connsiteY10" fmla="*/ 3201211 h 3201211"/>
                <a:gd name="connsiteX11" fmla="*/ 360000 w 1603263"/>
                <a:gd name="connsiteY11" fmla="*/ 2985211 h 3201211"/>
                <a:gd name="connsiteX12" fmla="*/ 491923 w 1603263"/>
                <a:gd name="connsiteY12" fmla="*/ 2786186 h 3201211"/>
                <a:gd name="connsiteX13" fmla="*/ 504036 w 1603263"/>
                <a:gd name="connsiteY13" fmla="*/ 2783740 h 3201211"/>
                <a:gd name="connsiteX14" fmla="*/ 504036 w 1603263"/>
                <a:gd name="connsiteY14" fmla="*/ 2719542 h 3201211"/>
                <a:gd name="connsiteX15" fmla="*/ 0 w 1603263"/>
                <a:gd name="connsiteY15" fmla="*/ 2719542 h 3201211"/>
                <a:gd name="connsiteX16" fmla="*/ 0 w 1603263"/>
                <a:gd name="connsiteY16" fmla="*/ 1452013 h 3201211"/>
                <a:gd name="connsiteX17" fmla="*/ 65434 w 1603263"/>
                <a:gd name="connsiteY17" fmla="*/ 1452013 h 3201211"/>
                <a:gd name="connsiteX18" fmla="*/ 106219 w 1603263"/>
                <a:gd name="connsiteY18" fmla="*/ 1512506 h 3201211"/>
                <a:gd name="connsiteX19" fmla="*/ 258954 w 1603263"/>
                <a:gd name="connsiteY19" fmla="*/ 1575771 h 3201211"/>
                <a:gd name="connsiteX20" fmla="*/ 474954 w 1603263"/>
                <a:gd name="connsiteY20" fmla="*/ 1359771 h 3201211"/>
                <a:gd name="connsiteX21" fmla="*/ 258954 w 1603263"/>
                <a:gd name="connsiteY21" fmla="*/ 1143771 h 3201211"/>
                <a:gd name="connsiteX22" fmla="*/ 106219 w 1603263"/>
                <a:gd name="connsiteY22" fmla="*/ 1207036 h 3201211"/>
                <a:gd name="connsiteX23" fmla="*/ 65433 w 1603263"/>
                <a:gd name="connsiteY23" fmla="*/ 1267529 h 3201211"/>
                <a:gd name="connsiteX24" fmla="*/ 0 w 1603263"/>
                <a:gd name="connsiteY24" fmla="*/ 1267529 h 3201211"/>
                <a:gd name="connsiteX25" fmla="*/ 0 w 1603263"/>
                <a:gd name="connsiteY25" fmla="*/ 0 h 3201211"/>
                <a:gd name="connsiteX26" fmla="*/ 483759 w 1603263"/>
                <a:gd name="connsiteY26" fmla="*/ 0 h 3201211"/>
                <a:gd name="connsiteX27" fmla="*/ 483759 w 1603263"/>
                <a:gd name="connsiteY27" fmla="*/ 77241 h 3201211"/>
                <a:gd name="connsiteX28" fmla="*/ 423266 w 1603263"/>
                <a:gd name="connsiteY28" fmla="*/ 118027 h 3201211"/>
                <a:gd name="connsiteX29" fmla="*/ 360001 w 1603263"/>
                <a:gd name="connsiteY29" fmla="*/ 270762 h 3201211"/>
                <a:gd name="connsiteX30" fmla="*/ 576001 w 1603263"/>
                <a:gd name="connsiteY30" fmla="*/ 486762 h 3201211"/>
                <a:gd name="connsiteX31" fmla="*/ 792001 w 1603263"/>
                <a:gd name="connsiteY31" fmla="*/ 270762 h 3201211"/>
                <a:gd name="connsiteX32" fmla="*/ 728736 w 1603263"/>
                <a:gd name="connsiteY32" fmla="*/ 118027 h 3201211"/>
                <a:gd name="connsiteX33" fmla="*/ 668243 w 1603263"/>
                <a:gd name="connsiteY33" fmla="*/ 77241 h 3201211"/>
                <a:gd name="connsiteX34" fmla="*/ 668243 w 1603263"/>
                <a:gd name="connsiteY34" fmla="*/ 0 h 3201211"/>
                <a:gd name="connsiteX35" fmla="*/ 1152000 w 1603263"/>
                <a:gd name="connsiteY35" fmla="*/ 0 h 3201211"/>
                <a:gd name="connsiteX36" fmla="*/ 1152000 w 1603263"/>
                <a:gd name="connsiteY36" fmla="*/ 1271339 h 3201211"/>
                <a:gd name="connsiteX37" fmla="*/ 1190879 w 1603263"/>
                <a:gd name="connsiteY37" fmla="*/ 1271339 h 3201211"/>
                <a:gd name="connsiteX38" fmla="*/ 1220587 w 1603263"/>
                <a:gd name="connsiteY38" fmla="*/ 1222375 h 3201211"/>
                <a:gd name="connsiteX39" fmla="*/ 1387263 w 1603263"/>
                <a:gd name="connsiteY39" fmla="*/ 1143771 h 3201211"/>
                <a:gd name="connsiteX40" fmla="*/ 1603263 w 1603263"/>
                <a:gd name="connsiteY40" fmla="*/ 1359771 h 32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03263" h="3201211">
                  <a:moveTo>
                    <a:pt x="1603263" y="1359771"/>
                  </a:moveTo>
                  <a:cubicBezTo>
                    <a:pt x="1603263" y="1479065"/>
                    <a:pt x="1506557" y="1575771"/>
                    <a:pt x="1387263" y="1575771"/>
                  </a:cubicBezTo>
                  <a:cubicBezTo>
                    <a:pt x="1320161" y="1575771"/>
                    <a:pt x="1260205" y="1545173"/>
                    <a:pt x="1220587" y="1497167"/>
                  </a:cubicBezTo>
                  <a:lnTo>
                    <a:pt x="1190636" y="1447802"/>
                  </a:lnTo>
                  <a:lnTo>
                    <a:pt x="1152000" y="1447802"/>
                  </a:lnTo>
                  <a:lnTo>
                    <a:pt x="1152000" y="2719542"/>
                  </a:lnTo>
                  <a:lnTo>
                    <a:pt x="647964" y="2719542"/>
                  </a:lnTo>
                  <a:lnTo>
                    <a:pt x="647964" y="2783740"/>
                  </a:lnTo>
                  <a:lnTo>
                    <a:pt x="660077" y="2786186"/>
                  </a:lnTo>
                  <a:cubicBezTo>
                    <a:pt x="737603" y="2818976"/>
                    <a:pt x="792000" y="2895741"/>
                    <a:pt x="792000" y="2985211"/>
                  </a:cubicBezTo>
                  <a:cubicBezTo>
                    <a:pt x="792000" y="3104505"/>
                    <a:pt x="695294" y="3201211"/>
                    <a:pt x="576000" y="3201211"/>
                  </a:cubicBezTo>
                  <a:cubicBezTo>
                    <a:pt x="456706" y="3201211"/>
                    <a:pt x="360000" y="3104505"/>
                    <a:pt x="360000" y="2985211"/>
                  </a:cubicBezTo>
                  <a:cubicBezTo>
                    <a:pt x="360000" y="2895741"/>
                    <a:pt x="414397" y="2818976"/>
                    <a:pt x="491923" y="2786186"/>
                  </a:cubicBezTo>
                  <a:lnTo>
                    <a:pt x="504036" y="2783740"/>
                  </a:lnTo>
                  <a:lnTo>
                    <a:pt x="504036" y="2719542"/>
                  </a:lnTo>
                  <a:lnTo>
                    <a:pt x="0" y="2719542"/>
                  </a:lnTo>
                  <a:lnTo>
                    <a:pt x="0" y="1452013"/>
                  </a:lnTo>
                  <a:lnTo>
                    <a:pt x="65434" y="1452013"/>
                  </a:lnTo>
                  <a:lnTo>
                    <a:pt x="106219" y="1512506"/>
                  </a:lnTo>
                  <a:cubicBezTo>
                    <a:pt x="145307" y="1551594"/>
                    <a:pt x="199307" y="1575771"/>
                    <a:pt x="258954" y="1575771"/>
                  </a:cubicBezTo>
                  <a:cubicBezTo>
                    <a:pt x="378248" y="1575771"/>
                    <a:pt x="474954" y="1479065"/>
                    <a:pt x="474954" y="1359771"/>
                  </a:cubicBezTo>
                  <a:cubicBezTo>
                    <a:pt x="474954" y="1240477"/>
                    <a:pt x="378248" y="1143771"/>
                    <a:pt x="258954" y="1143771"/>
                  </a:cubicBezTo>
                  <a:cubicBezTo>
                    <a:pt x="199307" y="1143771"/>
                    <a:pt x="145307" y="1167947"/>
                    <a:pt x="106219" y="1207036"/>
                  </a:cubicBezTo>
                  <a:lnTo>
                    <a:pt x="65433" y="1267529"/>
                  </a:lnTo>
                  <a:lnTo>
                    <a:pt x="0" y="1267529"/>
                  </a:lnTo>
                  <a:lnTo>
                    <a:pt x="0" y="0"/>
                  </a:lnTo>
                  <a:lnTo>
                    <a:pt x="483759" y="0"/>
                  </a:lnTo>
                  <a:lnTo>
                    <a:pt x="483759" y="77241"/>
                  </a:lnTo>
                  <a:lnTo>
                    <a:pt x="423266" y="118027"/>
                  </a:lnTo>
                  <a:cubicBezTo>
                    <a:pt x="384178" y="157115"/>
                    <a:pt x="360001" y="211115"/>
                    <a:pt x="360001" y="270762"/>
                  </a:cubicBezTo>
                  <a:cubicBezTo>
                    <a:pt x="360001" y="390056"/>
                    <a:pt x="456707" y="486762"/>
                    <a:pt x="576001" y="486762"/>
                  </a:cubicBezTo>
                  <a:cubicBezTo>
                    <a:pt x="695295" y="486762"/>
                    <a:pt x="792001" y="390056"/>
                    <a:pt x="792001" y="270762"/>
                  </a:cubicBezTo>
                  <a:cubicBezTo>
                    <a:pt x="792001" y="211115"/>
                    <a:pt x="767825" y="157115"/>
                    <a:pt x="728736" y="118027"/>
                  </a:cubicBezTo>
                  <a:lnTo>
                    <a:pt x="668243" y="77241"/>
                  </a:lnTo>
                  <a:lnTo>
                    <a:pt x="668243" y="0"/>
                  </a:lnTo>
                  <a:lnTo>
                    <a:pt x="1152000" y="0"/>
                  </a:lnTo>
                  <a:lnTo>
                    <a:pt x="1152000" y="1271339"/>
                  </a:lnTo>
                  <a:lnTo>
                    <a:pt x="1190879" y="1271339"/>
                  </a:lnTo>
                  <a:lnTo>
                    <a:pt x="1220587" y="1222375"/>
                  </a:lnTo>
                  <a:cubicBezTo>
                    <a:pt x="1260205" y="1174370"/>
                    <a:pt x="1320161" y="1143771"/>
                    <a:pt x="1387263" y="1143771"/>
                  </a:cubicBezTo>
                  <a:cubicBezTo>
                    <a:pt x="1506557" y="1143771"/>
                    <a:pt x="1603263" y="1240477"/>
                    <a:pt x="1603263" y="1359771"/>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ihandform: Form 52">
              <a:extLst>
                <a:ext uri="{FF2B5EF4-FFF2-40B4-BE49-F238E27FC236}">
                  <a16:creationId xmlns:a16="http://schemas.microsoft.com/office/drawing/2014/main" id="{C51B68D5-4B60-4142-85A0-FBC5438D9F5E}"/>
                </a:ext>
              </a:extLst>
            </p:cNvPr>
            <p:cNvSpPr/>
            <p:nvPr/>
          </p:nvSpPr>
          <p:spPr>
            <a:xfrm rot="16200000">
              <a:off x="2744076" y="17297"/>
              <a:ext cx="1603263" cy="3201211"/>
            </a:xfrm>
            <a:custGeom>
              <a:avLst/>
              <a:gdLst>
                <a:gd name="connsiteX0" fmla="*/ 1603263 w 1603263"/>
                <a:gd name="connsiteY0" fmla="*/ 1359771 h 3201211"/>
                <a:gd name="connsiteX1" fmla="*/ 1387263 w 1603263"/>
                <a:gd name="connsiteY1" fmla="*/ 1575771 h 3201211"/>
                <a:gd name="connsiteX2" fmla="*/ 1188237 w 1603263"/>
                <a:gd name="connsiteY2" fmla="*/ 1443848 h 3201211"/>
                <a:gd name="connsiteX3" fmla="*/ 1185792 w 1603263"/>
                <a:gd name="connsiteY3" fmla="*/ 1431735 h 3201211"/>
                <a:gd name="connsiteX4" fmla="*/ 1152000 w 1603263"/>
                <a:gd name="connsiteY4" fmla="*/ 1431735 h 3201211"/>
                <a:gd name="connsiteX5" fmla="*/ 1152000 w 1603263"/>
                <a:gd name="connsiteY5" fmla="*/ 2719542 h 3201211"/>
                <a:gd name="connsiteX6" fmla="*/ 647964 w 1603263"/>
                <a:gd name="connsiteY6" fmla="*/ 2719542 h 3201211"/>
                <a:gd name="connsiteX7" fmla="*/ 647964 w 1603263"/>
                <a:gd name="connsiteY7" fmla="*/ 2783740 h 3201211"/>
                <a:gd name="connsiteX8" fmla="*/ 660077 w 1603263"/>
                <a:gd name="connsiteY8" fmla="*/ 2786186 h 3201211"/>
                <a:gd name="connsiteX9" fmla="*/ 792000 w 1603263"/>
                <a:gd name="connsiteY9" fmla="*/ 2985211 h 3201211"/>
                <a:gd name="connsiteX10" fmla="*/ 576000 w 1603263"/>
                <a:gd name="connsiteY10" fmla="*/ 3201211 h 3201211"/>
                <a:gd name="connsiteX11" fmla="*/ 360000 w 1603263"/>
                <a:gd name="connsiteY11" fmla="*/ 2985211 h 3201211"/>
                <a:gd name="connsiteX12" fmla="*/ 491923 w 1603263"/>
                <a:gd name="connsiteY12" fmla="*/ 2786186 h 3201211"/>
                <a:gd name="connsiteX13" fmla="*/ 504036 w 1603263"/>
                <a:gd name="connsiteY13" fmla="*/ 2783740 h 3201211"/>
                <a:gd name="connsiteX14" fmla="*/ 504036 w 1603263"/>
                <a:gd name="connsiteY14" fmla="*/ 2719542 h 3201211"/>
                <a:gd name="connsiteX15" fmla="*/ 0 w 1603263"/>
                <a:gd name="connsiteY15" fmla="*/ 2719542 h 3201211"/>
                <a:gd name="connsiteX16" fmla="*/ 0 w 1603263"/>
                <a:gd name="connsiteY16" fmla="*/ 1452013 h 3201211"/>
                <a:gd name="connsiteX17" fmla="*/ 65434 w 1603263"/>
                <a:gd name="connsiteY17" fmla="*/ 1452013 h 3201211"/>
                <a:gd name="connsiteX18" fmla="*/ 106219 w 1603263"/>
                <a:gd name="connsiteY18" fmla="*/ 1512506 h 3201211"/>
                <a:gd name="connsiteX19" fmla="*/ 258954 w 1603263"/>
                <a:gd name="connsiteY19" fmla="*/ 1575771 h 3201211"/>
                <a:gd name="connsiteX20" fmla="*/ 474954 w 1603263"/>
                <a:gd name="connsiteY20" fmla="*/ 1359771 h 3201211"/>
                <a:gd name="connsiteX21" fmla="*/ 258954 w 1603263"/>
                <a:gd name="connsiteY21" fmla="*/ 1143771 h 3201211"/>
                <a:gd name="connsiteX22" fmla="*/ 106219 w 1603263"/>
                <a:gd name="connsiteY22" fmla="*/ 1207036 h 3201211"/>
                <a:gd name="connsiteX23" fmla="*/ 65433 w 1603263"/>
                <a:gd name="connsiteY23" fmla="*/ 1267529 h 3201211"/>
                <a:gd name="connsiteX24" fmla="*/ 0 w 1603263"/>
                <a:gd name="connsiteY24" fmla="*/ 1267529 h 3201211"/>
                <a:gd name="connsiteX25" fmla="*/ 0 w 1603263"/>
                <a:gd name="connsiteY25" fmla="*/ 0 h 3201211"/>
                <a:gd name="connsiteX26" fmla="*/ 483759 w 1603263"/>
                <a:gd name="connsiteY26" fmla="*/ 0 h 3201211"/>
                <a:gd name="connsiteX27" fmla="*/ 483759 w 1603263"/>
                <a:gd name="connsiteY27" fmla="*/ 77241 h 3201211"/>
                <a:gd name="connsiteX28" fmla="*/ 423266 w 1603263"/>
                <a:gd name="connsiteY28" fmla="*/ 118027 h 3201211"/>
                <a:gd name="connsiteX29" fmla="*/ 360001 w 1603263"/>
                <a:gd name="connsiteY29" fmla="*/ 270762 h 3201211"/>
                <a:gd name="connsiteX30" fmla="*/ 576001 w 1603263"/>
                <a:gd name="connsiteY30" fmla="*/ 486762 h 3201211"/>
                <a:gd name="connsiteX31" fmla="*/ 792001 w 1603263"/>
                <a:gd name="connsiteY31" fmla="*/ 270762 h 3201211"/>
                <a:gd name="connsiteX32" fmla="*/ 728736 w 1603263"/>
                <a:gd name="connsiteY32" fmla="*/ 118027 h 3201211"/>
                <a:gd name="connsiteX33" fmla="*/ 668243 w 1603263"/>
                <a:gd name="connsiteY33" fmla="*/ 77241 h 3201211"/>
                <a:gd name="connsiteX34" fmla="*/ 668243 w 1603263"/>
                <a:gd name="connsiteY34" fmla="*/ 0 h 3201211"/>
                <a:gd name="connsiteX35" fmla="*/ 1152000 w 1603263"/>
                <a:gd name="connsiteY35" fmla="*/ 0 h 3201211"/>
                <a:gd name="connsiteX36" fmla="*/ 1152000 w 1603263"/>
                <a:gd name="connsiteY36" fmla="*/ 1287807 h 3201211"/>
                <a:gd name="connsiteX37" fmla="*/ 1185792 w 1603263"/>
                <a:gd name="connsiteY37" fmla="*/ 1287807 h 3201211"/>
                <a:gd name="connsiteX38" fmla="*/ 1188237 w 1603263"/>
                <a:gd name="connsiteY38" fmla="*/ 1275694 h 3201211"/>
                <a:gd name="connsiteX39" fmla="*/ 1387263 w 1603263"/>
                <a:gd name="connsiteY39" fmla="*/ 1143771 h 3201211"/>
                <a:gd name="connsiteX40" fmla="*/ 1603263 w 1603263"/>
                <a:gd name="connsiteY40" fmla="*/ 1359771 h 32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03263" h="3201211">
                  <a:moveTo>
                    <a:pt x="1603263" y="1359771"/>
                  </a:moveTo>
                  <a:cubicBezTo>
                    <a:pt x="1603263" y="1479065"/>
                    <a:pt x="1506557" y="1575771"/>
                    <a:pt x="1387263" y="1575771"/>
                  </a:cubicBezTo>
                  <a:cubicBezTo>
                    <a:pt x="1297793" y="1575771"/>
                    <a:pt x="1221028" y="1521374"/>
                    <a:pt x="1188237" y="1443848"/>
                  </a:cubicBezTo>
                  <a:lnTo>
                    <a:pt x="1185792" y="1431735"/>
                  </a:lnTo>
                  <a:lnTo>
                    <a:pt x="1152000" y="1431735"/>
                  </a:lnTo>
                  <a:lnTo>
                    <a:pt x="1152000" y="2719542"/>
                  </a:lnTo>
                  <a:lnTo>
                    <a:pt x="647964" y="2719542"/>
                  </a:lnTo>
                  <a:lnTo>
                    <a:pt x="647964" y="2783740"/>
                  </a:lnTo>
                  <a:lnTo>
                    <a:pt x="660077" y="2786186"/>
                  </a:lnTo>
                  <a:cubicBezTo>
                    <a:pt x="737603" y="2818976"/>
                    <a:pt x="792000" y="2895741"/>
                    <a:pt x="792000" y="2985211"/>
                  </a:cubicBezTo>
                  <a:cubicBezTo>
                    <a:pt x="792000" y="3104505"/>
                    <a:pt x="695294" y="3201211"/>
                    <a:pt x="576000" y="3201211"/>
                  </a:cubicBezTo>
                  <a:cubicBezTo>
                    <a:pt x="456706" y="3201211"/>
                    <a:pt x="360000" y="3104505"/>
                    <a:pt x="360000" y="2985211"/>
                  </a:cubicBezTo>
                  <a:cubicBezTo>
                    <a:pt x="360000" y="2895741"/>
                    <a:pt x="414397" y="2818976"/>
                    <a:pt x="491923" y="2786186"/>
                  </a:cubicBezTo>
                  <a:lnTo>
                    <a:pt x="504036" y="2783740"/>
                  </a:lnTo>
                  <a:lnTo>
                    <a:pt x="504036" y="2719542"/>
                  </a:lnTo>
                  <a:lnTo>
                    <a:pt x="0" y="2719542"/>
                  </a:lnTo>
                  <a:lnTo>
                    <a:pt x="0" y="1452013"/>
                  </a:lnTo>
                  <a:lnTo>
                    <a:pt x="65434" y="1452013"/>
                  </a:lnTo>
                  <a:lnTo>
                    <a:pt x="106219" y="1512506"/>
                  </a:lnTo>
                  <a:cubicBezTo>
                    <a:pt x="145307" y="1551594"/>
                    <a:pt x="199307" y="1575771"/>
                    <a:pt x="258954" y="1575771"/>
                  </a:cubicBezTo>
                  <a:cubicBezTo>
                    <a:pt x="378248" y="1575771"/>
                    <a:pt x="474954" y="1479065"/>
                    <a:pt x="474954" y="1359771"/>
                  </a:cubicBezTo>
                  <a:cubicBezTo>
                    <a:pt x="474954" y="1240477"/>
                    <a:pt x="378248" y="1143771"/>
                    <a:pt x="258954" y="1143771"/>
                  </a:cubicBezTo>
                  <a:cubicBezTo>
                    <a:pt x="199307" y="1143771"/>
                    <a:pt x="145307" y="1167947"/>
                    <a:pt x="106219" y="1207036"/>
                  </a:cubicBezTo>
                  <a:lnTo>
                    <a:pt x="65433" y="1267529"/>
                  </a:lnTo>
                  <a:lnTo>
                    <a:pt x="0" y="1267529"/>
                  </a:lnTo>
                  <a:lnTo>
                    <a:pt x="0" y="0"/>
                  </a:lnTo>
                  <a:lnTo>
                    <a:pt x="483759" y="0"/>
                  </a:lnTo>
                  <a:lnTo>
                    <a:pt x="483759" y="77241"/>
                  </a:lnTo>
                  <a:lnTo>
                    <a:pt x="423266" y="118027"/>
                  </a:lnTo>
                  <a:cubicBezTo>
                    <a:pt x="384178" y="157115"/>
                    <a:pt x="360001" y="211115"/>
                    <a:pt x="360001" y="270762"/>
                  </a:cubicBezTo>
                  <a:cubicBezTo>
                    <a:pt x="360001" y="390056"/>
                    <a:pt x="456707" y="486762"/>
                    <a:pt x="576001" y="486762"/>
                  </a:cubicBezTo>
                  <a:cubicBezTo>
                    <a:pt x="695295" y="486762"/>
                    <a:pt x="792001" y="390056"/>
                    <a:pt x="792001" y="270762"/>
                  </a:cubicBezTo>
                  <a:cubicBezTo>
                    <a:pt x="792001" y="211115"/>
                    <a:pt x="767825" y="157115"/>
                    <a:pt x="728736" y="118027"/>
                  </a:cubicBezTo>
                  <a:lnTo>
                    <a:pt x="668243" y="77241"/>
                  </a:lnTo>
                  <a:lnTo>
                    <a:pt x="668243" y="0"/>
                  </a:lnTo>
                  <a:lnTo>
                    <a:pt x="1152000" y="0"/>
                  </a:lnTo>
                  <a:lnTo>
                    <a:pt x="1152000" y="1287807"/>
                  </a:lnTo>
                  <a:lnTo>
                    <a:pt x="1185792" y="1287807"/>
                  </a:lnTo>
                  <a:lnTo>
                    <a:pt x="1188237" y="1275694"/>
                  </a:lnTo>
                  <a:cubicBezTo>
                    <a:pt x="1221028" y="1198168"/>
                    <a:pt x="1297793" y="1143771"/>
                    <a:pt x="1387263" y="1143771"/>
                  </a:cubicBezTo>
                  <a:cubicBezTo>
                    <a:pt x="1506557" y="1143771"/>
                    <a:pt x="1603263" y="1240477"/>
                    <a:pt x="1603263" y="135977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ihandform: Form 60">
              <a:extLst>
                <a:ext uri="{FF2B5EF4-FFF2-40B4-BE49-F238E27FC236}">
                  <a16:creationId xmlns:a16="http://schemas.microsoft.com/office/drawing/2014/main" id="{052EDD4A-B31D-4708-8D17-37257520AB95}"/>
                </a:ext>
              </a:extLst>
            </p:cNvPr>
            <p:cNvSpPr/>
            <p:nvPr/>
          </p:nvSpPr>
          <p:spPr>
            <a:xfrm>
              <a:off x="794248" y="1269590"/>
              <a:ext cx="1641690" cy="2286428"/>
            </a:xfrm>
            <a:custGeom>
              <a:avLst/>
              <a:gdLst>
                <a:gd name="connsiteX0" fmla="*/ 0 w 1641690"/>
                <a:gd name="connsiteY0" fmla="*/ 0 h 2286428"/>
                <a:gd name="connsiteX1" fmla="*/ 1152000 w 1641690"/>
                <a:gd name="connsiteY1" fmla="*/ 0 h 2286428"/>
                <a:gd name="connsiteX2" fmla="*/ 1152000 w 1641690"/>
                <a:gd name="connsiteY2" fmla="*/ 459695 h 2286428"/>
                <a:gd name="connsiteX3" fmla="*/ 1252543 w 1641690"/>
                <a:gd name="connsiteY3" fmla="*/ 459695 h 2286428"/>
                <a:gd name="connsiteX4" fmla="*/ 1272955 w 1641690"/>
                <a:gd name="connsiteY4" fmla="*/ 429420 h 2286428"/>
                <a:gd name="connsiteX5" fmla="*/ 1425690 w 1641690"/>
                <a:gd name="connsiteY5" fmla="*/ 366155 h 2286428"/>
                <a:gd name="connsiteX6" fmla="*/ 1641690 w 1641690"/>
                <a:gd name="connsiteY6" fmla="*/ 582155 h 2286428"/>
                <a:gd name="connsiteX7" fmla="*/ 1425690 w 1641690"/>
                <a:gd name="connsiteY7" fmla="*/ 798155 h 2286428"/>
                <a:gd name="connsiteX8" fmla="*/ 1272955 w 1641690"/>
                <a:gd name="connsiteY8" fmla="*/ 734890 h 2286428"/>
                <a:gd name="connsiteX9" fmla="*/ 1238080 w 1641690"/>
                <a:gd name="connsiteY9" fmla="*/ 683164 h 2286428"/>
                <a:gd name="connsiteX10" fmla="*/ 1152000 w 1641690"/>
                <a:gd name="connsiteY10" fmla="*/ 683164 h 2286428"/>
                <a:gd name="connsiteX11" fmla="*/ 1152000 w 1641690"/>
                <a:gd name="connsiteY11" fmla="*/ 1603264 h 2286428"/>
                <a:gd name="connsiteX12" fmla="*/ 1233673 w 1641690"/>
                <a:gd name="connsiteY12" fmla="*/ 1603264 h 2286428"/>
                <a:gd name="connsiteX13" fmla="*/ 1269306 w 1641690"/>
                <a:gd name="connsiteY13" fmla="*/ 1550414 h 2286428"/>
                <a:gd name="connsiteX14" fmla="*/ 1422041 w 1641690"/>
                <a:gd name="connsiteY14" fmla="*/ 1487149 h 2286428"/>
                <a:gd name="connsiteX15" fmla="*/ 1638041 w 1641690"/>
                <a:gd name="connsiteY15" fmla="*/ 1703149 h 2286428"/>
                <a:gd name="connsiteX16" fmla="*/ 1422041 w 1641690"/>
                <a:gd name="connsiteY16" fmla="*/ 1919149 h 2286428"/>
                <a:gd name="connsiteX17" fmla="*/ 1269306 w 1641690"/>
                <a:gd name="connsiteY17" fmla="*/ 1855884 h 2286428"/>
                <a:gd name="connsiteX18" fmla="*/ 1234431 w 1641690"/>
                <a:gd name="connsiteY18" fmla="*/ 1804158 h 2286428"/>
                <a:gd name="connsiteX19" fmla="*/ 1152000 w 1641690"/>
                <a:gd name="connsiteY19" fmla="*/ 1804158 h 2286428"/>
                <a:gd name="connsiteX20" fmla="*/ 1152000 w 1641690"/>
                <a:gd name="connsiteY20" fmla="*/ 2286428 h 2286428"/>
                <a:gd name="connsiteX21" fmla="*/ 667146 w 1641690"/>
                <a:gd name="connsiteY21" fmla="*/ 2286428 h 2286428"/>
                <a:gd name="connsiteX22" fmla="*/ 667146 w 1641690"/>
                <a:gd name="connsiteY22" fmla="*/ 2240582 h 2286428"/>
                <a:gd name="connsiteX23" fmla="*/ 727639 w 1641690"/>
                <a:gd name="connsiteY23" fmla="*/ 2199797 h 2286428"/>
                <a:gd name="connsiteX24" fmla="*/ 790904 w 1641690"/>
                <a:gd name="connsiteY24" fmla="*/ 2047061 h 2286428"/>
                <a:gd name="connsiteX25" fmla="*/ 574903 w 1641690"/>
                <a:gd name="connsiteY25" fmla="*/ 1831061 h 2286428"/>
                <a:gd name="connsiteX26" fmla="*/ 358903 w 1641690"/>
                <a:gd name="connsiteY26" fmla="*/ 2047061 h 2286428"/>
                <a:gd name="connsiteX27" fmla="*/ 422168 w 1641690"/>
                <a:gd name="connsiteY27" fmla="*/ 2199797 h 2286428"/>
                <a:gd name="connsiteX28" fmla="*/ 482662 w 1641690"/>
                <a:gd name="connsiteY28" fmla="*/ 2240583 h 2286428"/>
                <a:gd name="connsiteX29" fmla="*/ 482662 w 1641690"/>
                <a:gd name="connsiteY29" fmla="*/ 2286428 h 2286428"/>
                <a:gd name="connsiteX30" fmla="*/ 0 w 1641690"/>
                <a:gd name="connsiteY30" fmla="*/ 2286428 h 228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1690" h="2286428">
                  <a:moveTo>
                    <a:pt x="0" y="0"/>
                  </a:moveTo>
                  <a:lnTo>
                    <a:pt x="1152000" y="0"/>
                  </a:lnTo>
                  <a:lnTo>
                    <a:pt x="1152000" y="459695"/>
                  </a:lnTo>
                  <a:lnTo>
                    <a:pt x="1252543" y="459695"/>
                  </a:lnTo>
                  <a:lnTo>
                    <a:pt x="1272955" y="429420"/>
                  </a:lnTo>
                  <a:cubicBezTo>
                    <a:pt x="1312043" y="390331"/>
                    <a:pt x="1366043" y="366155"/>
                    <a:pt x="1425690" y="366155"/>
                  </a:cubicBezTo>
                  <a:cubicBezTo>
                    <a:pt x="1544984" y="366155"/>
                    <a:pt x="1641690" y="462861"/>
                    <a:pt x="1641690" y="582155"/>
                  </a:cubicBezTo>
                  <a:cubicBezTo>
                    <a:pt x="1641690" y="701449"/>
                    <a:pt x="1544984" y="798155"/>
                    <a:pt x="1425690" y="798155"/>
                  </a:cubicBezTo>
                  <a:cubicBezTo>
                    <a:pt x="1366043" y="798155"/>
                    <a:pt x="1312043" y="773978"/>
                    <a:pt x="1272955" y="734890"/>
                  </a:cubicBezTo>
                  <a:lnTo>
                    <a:pt x="1238080" y="683164"/>
                  </a:lnTo>
                  <a:lnTo>
                    <a:pt x="1152000" y="683164"/>
                  </a:lnTo>
                  <a:lnTo>
                    <a:pt x="1152000" y="1603264"/>
                  </a:lnTo>
                  <a:lnTo>
                    <a:pt x="1233673" y="1603264"/>
                  </a:lnTo>
                  <a:lnTo>
                    <a:pt x="1269306" y="1550414"/>
                  </a:lnTo>
                  <a:cubicBezTo>
                    <a:pt x="1308394" y="1511325"/>
                    <a:pt x="1362394" y="1487149"/>
                    <a:pt x="1422041" y="1487149"/>
                  </a:cubicBezTo>
                  <a:cubicBezTo>
                    <a:pt x="1541335" y="1487149"/>
                    <a:pt x="1638041" y="1583855"/>
                    <a:pt x="1638041" y="1703149"/>
                  </a:cubicBezTo>
                  <a:cubicBezTo>
                    <a:pt x="1638041" y="1822443"/>
                    <a:pt x="1541335" y="1919149"/>
                    <a:pt x="1422041" y="1919149"/>
                  </a:cubicBezTo>
                  <a:cubicBezTo>
                    <a:pt x="1362394" y="1919149"/>
                    <a:pt x="1308394" y="1894973"/>
                    <a:pt x="1269306" y="1855884"/>
                  </a:cubicBezTo>
                  <a:lnTo>
                    <a:pt x="1234431" y="1804158"/>
                  </a:lnTo>
                  <a:lnTo>
                    <a:pt x="1152000" y="1804158"/>
                  </a:lnTo>
                  <a:lnTo>
                    <a:pt x="1152000" y="2286428"/>
                  </a:lnTo>
                  <a:lnTo>
                    <a:pt x="667146" y="2286428"/>
                  </a:lnTo>
                  <a:lnTo>
                    <a:pt x="667146" y="2240582"/>
                  </a:lnTo>
                  <a:lnTo>
                    <a:pt x="727639" y="2199797"/>
                  </a:lnTo>
                  <a:cubicBezTo>
                    <a:pt x="766727" y="2160709"/>
                    <a:pt x="790904" y="2106708"/>
                    <a:pt x="790904" y="2047061"/>
                  </a:cubicBezTo>
                  <a:cubicBezTo>
                    <a:pt x="790904" y="1927767"/>
                    <a:pt x="694198" y="1831061"/>
                    <a:pt x="574903" y="1831061"/>
                  </a:cubicBezTo>
                  <a:cubicBezTo>
                    <a:pt x="455609" y="1831061"/>
                    <a:pt x="358903" y="1927767"/>
                    <a:pt x="358903" y="2047061"/>
                  </a:cubicBezTo>
                  <a:cubicBezTo>
                    <a:pt x="358903" y="2106708"/>
                    <a:pt x="383080" y="2160709"/>
                    <a:pt x="422168" y="2199797"/>
                  </a:cubicBezTo>
                  <a:lnTo>
                    <a:pt x="482662" y="2240583"/>
                  </a:lnTo>
                  <a:lnTo>
                    <a:pt x="482662" y="2286428"/>
                  </a:lnTo>
                  <a:lnTo>
                    <a:pt x="0" y="2286428"/>
                  </a:lnTo>
                  <a:close/>
                </a:path>
              </a:pathLst>
            </a:custGeom>
            <a:solidFill>
              <a:srgbClr val="9DA0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feld 64">
              <a:extLst>
                <a:ext uri="{FF2B5EF4-FFF2-40B4-BE49-F238E27FC236}">
                  <a16:creationId xmlns:a16="http://schemas.microsoft.com/office/drawing/2014/main" id="{BCED8D0A-B41D-4CB6-8F5C-5E1401DA7EB5}"/>
                </a:ext>
              </a:extLst>
            </p:cNvPr>
            <p:cNvSpPr txBox="1"/>
            <p:nvPr/>
          </p:nvSpPr>
          <p:spPr>
            <a:xfrm>
              <a:off x="826675" y="1804956"/>
              <a:ext cx="1083432" cy="914400"/>
            </a:xfrm>
            <a:prstGeom prst="rect">
              <a:avLst/>
            </a:prstGeom>
          </p:spPr>
          <p:txBody>
            <a:bodyPr vert="horz"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Monitoring-system</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C87711"/>
                </a:solidFill>
                <a:effectLst/>
                <a:uLnTx/>
                <a:uFillTx/>
                <a:latin typeface="Pathway Gothic One" panose="02000506050000020004" pitchFamily="2" charset="77"/>
                <a:ea typeface="+mn-ea"/>
                <a:cs typeface="+mn-cs"/>
              </a:endParaRPr>
            </a:p>
          </p:txBody>
        </p:sp>
        <p:sp>
          <p:nvSpPr>
            <p:cNvPr id="66" name="Textfeld 65">
              <a:extLst>
                <a:ext uri="{FF2B5EF4-FFF2-40B4-BE49-F238E27FC236}">
                  <a16:creationId xmlns:a16="http://schemas.microsoft.com/office/drawing/2014/main" id="{A8B6645A-F830-4F7E-A559-FBDC72FF1F09}"/>
                </a:ext>
              </a:extLst>
            </p:cNvPr>
            <p:cNvSpPr txBox="1"/>
            <p:nvPr/>
          </p:nvSpPr>
          <p:spPr>
            <a:xfrm>
              <a:off x="2486816" y="1356496"/>
              <a:ext cx="1803211" cy="601707"/>
            </a:xfrm>
            <a:prstGeom prst="rect">
              <a:avLst/>
            </a:prstGeom>
          </p:spPr>
          <p:txBody>
            <a:bodyPr vert="horz"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Rückverfolgbarkeitssystem 1</a:t>
              </a:r>
            </a:p>
          </p:txBody>
        </p:sp>
        <p:sp>
          <p:nvSpPr>
            <p:cNvPr id="67" name="Textfeld 66">
              <a:extLst>
                <a:ext uri="{FF2B5EF4-FFF2-40B4-BE49-F238E27FC236}">
                  <a16:creationId xmlns:a16="http://schemas.microsoft.com/office/drawing/2014/main" id="{69045CF7-6C65-4985-AC9F-40BFECB7CF3F}"/>
                </a:ext>
              </a:extLst>
            </p:cNvPr>
            <p:cNvSpPr txBox="1"/>
            <p:nvPr/>
          </p:nvSpPr>
          <p:spPr>
            <a:xfrm>
              <a:off x="2452481" y="2532123"/>
              <a:ext cx="1803211" cy="601707"/>
            </a:xfrm>
            <a:prstGeom prst="rect">
              <a:avLst/>
            </a:prstGeom>
          </p:spPr>
          <p:txBody>
            <a:bodyPr vert="horz"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Rückverfolgbarkeitssystem 2</a:t>
              </a:r>
            </a:p>
          </p:txBody>
        </p:sp>
        <p:sp>
          <p:nvSpPr>
            <p:cNvPr id="68" name="Textfeld 67">
              <a:extLst>
                <a:ext uri="{FF2B5EF4-FFF2-40B4-BE49-F238E27FC236}">
                  <a16:creationId xmlns:a16="http://schemas.microsoft.com/office/drawing/2014/main" id="{504C5895-C25A-40F8-9AAE-3EA2D756ACFD}"/>
                </a:ext>
              </a:extLst>
            </p:cNvPr>
            <p:cNvSpPr txBox="1"/>
            <p:nvPr/>
          </p:nvSpPr>
          <p:spPr>
            <a:xfrm>
              <a:off x="5180662" y="1615789"/>
              <a:ext cx="557534" cy="471531"/>
            </a:xfrm>
            <a:prstGeom prst="rect">
              <a:avLst/>
            </a:prstGeom>
          </p:spPr>
          <p:txBody>
            <a:bodyPr vert="horz" wrap="squar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ERP</a:t>
              </a:r>
            </a:p>
          </p:txBody>
        </p:sp>
      </p:grpSp>
      <p:pic>
        <p:nvPicPr>
          <p:cNvPr id="71" name="Grafik 70">
            <a:extLst>
              <a:ext uri="{FF2B5EF4-FFF2-40B4-BE49-F238E27FC236}">
                <a16:creationId xmlns:a16="http://schemas.microsoft.com/office/drawing/2014/main" id="{73A6D903-ACE6-4A8E-A20F-153026C7F481}"/>
              </a:ext>
            </a:extLst>
          </p:cNvPr>
          <p:cNvPicPr>
            <a:picLocks noChangeAspect="1"/>
          </p:cNvPicPr>
          <p:nvPr/>
        </p:nvPicPr>
        <p:blipFill>
          <a:blip r:embed="rId3"/>
          <a:stretch>
            <a:fillRect/>
          </a:stretch>
        </p:blipFill>
        <p:spPr>
          <a:xfrm>
            <a:off x="453896" y="2269575"/>
            <a:ext cx="426757" cy="359695"/>
          </a:xfrm>
          <a:prstGeom prst="rect">
            <a:avLst/>
          </a:prstGeom>
        </p:spPr>
      </p:pic>
      <p:pic>
        <p:nvPicPr>
          <p:cNvPr id="73" name="Grafik 72">
            <a:extLst>
              <a:ext uri="{FF2B5EF4-FFF2-40B4-BE49-F238E27FC236}">
                <a16:creationId xmlns:a16="http://schemas.microsoft.com/office/drawing/2014/main" id="{50BFFFA7-2272-4CD1-8C7C-90E7E9168C0A}"/>
              </a:ext>
            </a:extLst>
          </p:cNvPr>
          <p:cNvPicPr>
            <a:picLocks noChangeAspect="1"/>
          </p:cNvPicPr>
          <p:nvPr/>
        </p:nvPicPr>
        <p:blipFill>
          <a:blip r:embed="rId4"/>
          <a:stretch>
            <a:fillRect/>
          </a:stretch>
        </p:blipFill>
        <p:spPr>
          <a:xfrm>
            <a:off x="483490" y="2917071"/>
            <a:ext cx="397163" cy="359695"/>
          </a:xfrm>
          <a:prstGeom prst="rect">
            <a:avLst/>
          </a:prstGeom>
        </p:spPr>
      </p:pic>
      <p:pic>
        <p:nvPicPr>
          <p:cNvPr id="75" name="Grafik 74">
            <a:extLst>
              <a:ext uri="{FF2B5EF4-FFF2-40B4-BE49-F238E27FC236}">
                <a16:creationId xmlns:a16="http://schemas.microsoft.com/office/drawing/2014/main" id="{40B87362-EA51-4AFD-BB4F-9295899575FB}"/>
              </a:ext>
            </a:extLst>
          </p:cNvPr>
          <p:cNvPicPr>
            <a:picLocks noChangeAspect="1"/>
          </p:cNvPicPr>
          <p:nvPr/>
        </p:nvPicPr>
        <p:blipFill>
          <a:blip r:embed="rId5"/>
          <a:stretch>
            <a:fillRect/>
          </a:stretch>
        </p:blipFill>
        <p:spPr>
          <a:xfrm>
            <a:off x="6383570" y="1754496"/>
            <a:ext cx="400390" cy="400390"/>
          </a:xfrm>
          <a:prstGeom prst="rect">
            <a:avLst/>
          </a:prstGeom>
        </p:spPr>
      </p:pic>
      <p:sp>
        <p:nvSpPr>
          <p:cNvPr id="76" name="Titel 2">
            <a:extLst>
              <a:ext uri="{FF2B5EF4-FFF2-40B4-BE49-F238E27FC236}">
                <a16:creationId xmlns:a16="http://schemas.microsoft.com/office/drawing/2014/main" id="{C7502DC5-4EC0-448F-8CBC-EAF97EB6CF80}"/>
              </a:ext>
            </a:extLst>
          </p:cNvPr>
          <p:cNvSpPr txBox="1">
            <a:spLocks/>
          </p:cNvSpPr>
          <p:nvPr/>
        </p:nvSpPr>
        <p:spPr>
          <a:xfrm>
            <a:off x="-586491" y="395774"/>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Die Zukunft ist interoperabel</a:t>
            </a:r>
          </a:p>
        </p:txBody>
      </p:sp>
      <p:sp>
        <p:nvSpPr>
          <p:cNvPr id="17" name="Textfeld 16">
            <a:extLst>
              <a:ext uri="{FF2B5EF4-FFF2-40B4-BE49-F238E27FC236}">
                <a16:creationId xmlns:a16="http://schemas.microsoft.com/office/drawing/2014/main" id="{6A7BFE12-9802-4063-9933-6AE4EC048744}"/>
              </a:ext>
            </a:extLst>
          </p:cNvPr>
          <p:cNvSpPr txBox="1"/>
          <p:nvPr/>
        </p:nvSpPr>
        <p:spPr>
          <a:xfrm>
            <a:off x="6046876" y="2855577"/>
            <a:ext cx="3015322" cy="2031325"/>
          </a:xfrm>
          <a:prstGeom prst="rect">
            <a:avLst/>
          </a:prstGeom>
          <a:noFill/>
        </p:spPr>
        <p:txBody>
          <a:bodyPr wrap="square">
            <a:spAutoFit/>
          </a:bodyPr>
          <a:lstStyle>
            <a:defPPr>
              <a:defRPr lang="en-US"/>
            </a:defPPr>
            <a:lvl1pPr>
              <a:defRPr>
                <a:solidFill>
                  <a:schemeClr val="tx1">
                    <a:lumMod val="65000"/>
                    <a:lumOff val="35000"/>
                  </a:schemeClr>
                </a:solidFill>
                <a:latin typeface="Pathway Gothic One" panose="02000506050000020004" pitchFamily="2" charset="77"/>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lumMod val="65000"/>
                    <a:lumOff val="35000"/>
                  </a:prstClr>
                </a:solidFill>
                <a:effectLst/>
                <a:uLnTx/>
                <a:uFillTx/>
                <a:latin typeface="Pathway Gothic One" panose="02000506050000020004" pitchFamily="2" charset="77"/>
                <a:ea typeface="+mn-ea"/>
                <a:cs typeface="+mn-cs"/>
              </a:rPr>
              <a:t>Wir brauchen ein effizientes „Ökosystem“ digitaler Anwendungen mit verbesserter Beteiligung und Datenhoheit für Produzentinnen und Produzenten</a:t>
            </a:r>
          </a:p>
        </p:txBody>
      </p:sp>
    </p:spTree>
    <p:extLst>
      <p:ext uri="{BB962C8B-B14F-4D97-AF65-F5344CB8AC3E}">
        <p14:creationId xmlns:p14="http://schemas.microsoft.com/office/powerpoint/2010/main" val="3262231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50BE6E37-8B57-48B2-9AEF-31905B0252EF}"/>
              </a:ext>
            </a:extLst>
          </p:cNvPr>
          <p:cNvSpPr txBox="1">
            <a:spLocks/>
          </p:cNvSpPr>
          <p:nvPr/>
        </p:nvSpPr>
        <p:spPr>
          <a:xfrm>
            <a:off x="-1325716" y="390453"/>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Zusammenfassung</a:t>
            </a:r>
          </a:p>
        </p:txBody>
      </p:sp>
      <p:sp>
        <p:nvSpPr>
          <p:cNvPr id="3" name="Textfeld 2">
            <a:extLst>
              <a:ext uri="{FF2B5EF4-FFF2-40B4-BE49-F238E27FC236}">
                <a16:creationId xmlns:a16="http://schemas.microsoft.com/office/drawing/2014/main" id="{158D1E44-B653-4585-92BB-34ABFE1FABD8}"/>
              </a:ext>
            </a:extLst>
          </p:cNvPr>
          <p:cNvSpPr txBox="1"/>
          <p:nvPr/>
        </p:nvSpPr>
        <p:spPr>
          <a:xfrm>
            <a:off x="842682" y="1201270"/>
            <a:ext cx="914400" cy="914400"/>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de-DE" sz="3200" b="0" i="0" u="none" strike="noStrike" kern="1200" cap="none" spc="0" normalizeH="0" baseline="0" noProof="0">
              <a:ln>
                <a:noFill/>
              </a:ln>
              <a:solidFill>
                <a:srgbClr val="C87711"/>
              </a:solidFill>
              <a:effectLst/>
              <a:uLnTx/>
              <a:uFillTx/>
              <a:latin typeface="Pathway Gothic One" panose="02000506050000020004" pitchFamily="2" charset="77"/>
              <a:ea typeface="+mn-ea"/>
              <a:cs typeface="+mn-cs"/>
            </a:endParaRPr>
          </a:p>
        </p:txBody>
      </p:sp>
      <p:sp>
        <p:nvSpPr>
          <p:cNvPr id="4" name="Textfeld 3">
            <a:extLst>
              <a:ext uri="{FF2B5EF4-FFF2-40B4-BE49-F238E27FC236}">
                <a16:creationId xmlns:a16="http://schemas.microsoft.com/office/drawing/2014/main" id="{81BE8BA7-7792-4E06-A781-1EAECA8D7D06}"/>
              </a:ext>
            </a:extLst>
          </p:cNvPr>
          <p:cNvSpPr txBox="1"/>
          <p:nvPr/>
        </p:nvSpPr>
        <p:spPr>
          <a:xfrm>
            <a:off x="285750" y="1201269"/>
            <a:ext cx="8567183" cy="3572453"/>
          </a:xfrm>
          <a:prstGeom prst="rect">
            <a:avLst/>
          </a:prstGeom>
        </p:spPr>
        <p:txBody>
          <a:bodyPr vert="horz" wrap="square" lIns="91440" tIns="45720" rIns="91440" bIns="45720" rtlCol="0" anchor="t">
            <a:no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Digitale Rückverfolgbarkeit ist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ein</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 entscheidender Baustein für die Erfüllung von Sorgfaltspflichten, entscheidend sind aber auch die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Verfügbarkeit von Daten</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 und die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Kenntnis der Lieferkette</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Daten sollten in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standardisierter Form </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für LK-Akteure (insbesondere Bäuerinnen und Bauern)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zugänglich</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 und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anderweitig nutzbar </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sein, etwa für digitale Dienstleistungen oder die Umsetzung von Abhilfemaßnahmen.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Standardisierte Datenformate </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und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standardisierte Schnittstellen </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erleichtern den Datenaustausch zwischen Handelspartnern sowie die Interoperabilität zwischen Rückverfolgbarkeitssystemen und anderen digitalen Anwendungen. </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kumimoji="0" lang="de-DE" sz="16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Effizienz, geringere Kosten </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und daher </a:t>
            </a:r>
            <a:r>
              <a:rPr kumimoji="0" lang="de-DE" sz="1600" b="0" i="1" u="none" strike="noStrike" kern="1200" cap="none" spc="0" normalizeH="0" baseline="0" noProof="0" err="1">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the</a:t>
            </a:r>
            <a:r>
              <a:rPr kumimoji="0" lang="de-DE" sz="1600" b="0" i="1"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kumimoji="0" lang="de-DE" sz="1600" b="0" i="1" u="none" strike="noStrike" kern="1200" cap="none" spc="0" normalizeH="0" baseline="0" noProof="0" err="1">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way</a:t>
            </a:r>
            <a:r>
              <a:rPr kumimoji="0" lang="de-DE" sz="1600" b="0" i="1"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to </a:t>
            </a:r>
            <a:r>
              <a:rPr kumimoji="0" lang="de-DE" sz="1600" b="0" i="1" u="none" strike="noStrike" kern="1200" cap="none" spc="0" normalizeH="0" baseline="0" noProof="0" err="1">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go</a:t>
            </a:r>
            <a:r>
              <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kumimoji="0" lang="de-DE" sz="16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676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7A7F44D-250D-47C1-AE29-FAD5DA810DE6}"/>
              </a:ext>
            </a:extLst>
          </p:cNvPr>
          <p:cNvSpPr txBox="1"/>
          <p:nvPr/>
        </p:nvSpPr>
        <p:spPr>
          <a:xfrm>
            <a:off x="641616" y="783933"/>
            <a:ext cx="3739896" cy="694671"/>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Besten</a:t>
            </a:r>
            <a:r>
              <a:rPr kumimoji="0" lang="en-US" sz="2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Dank</a:t>
            </a:r>
            <a:r>
              <a:rPr kumimoji="0" lang="de-DE" sz="2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lars.kahnert@giz.de</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Pathway Gothic One"/>
              <a:ea typeface="+mn-ea"/>
              <a:cs typeface="+mn-cs"/>
            </a:endParaRPr>
          </a:p>
        </p:txBody>
      </p:sp>
    </p:spTree>
    <p:extLst>
      <p:ext uri="{BB962C8B-B14F-4D97-AF65-F5344CB8AC3E}">
        <p14:creationId xmlns:p14="http://schemas.microsoft.com/office/powerpoint/2010/main" val="1571544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6BFC95-AD65-4C70-A583-2A09530D102A}"/>
              </a:ext>
            </a:extLst>
          </p:cNvPr>
          <p:cNvSpPr txBox="1"/>
          <p:nvPr/>
        </p:nvSpPr>
        <p:spPr>
          <a:xfrm>
            <a:off x="136402" y="2672602"/>
            <a:ext cx="8185296" cy="2067486"/>
          </a:xfrm>
          <a:prstGeom prst="rect">
            <a:avLst/>
          </a:prstGeom>
        </p:spPr>
        <p:txBody>
          <a:bodyPr vert="horz" wrap="square" lIns="91440" tIns="45720" rIns="91440" bIns="45720" rtlCol="0" anchor="t">
            <a:noAutofit/>
          </a:bodyPr>
          <a:lstStyle/>
          <a:p>
            <a:r>
              <a:rPr lang="de-DE" sz="2800" dirty="0">
                <a:solidFill>
                  <a:srgbClr val="C87711"/>
                </a:solidFill>
                <a:latin typeface="Open Sans" panose="020B0606030504020204"/>
              </a:rPr>
              <a:t>Anwendungserfahrungen eines Unternehmens:</a:t>
            </a:r>
          </a:p>
          <a:p>
            <a:r>
              <a:rPr lang="de-DE" sz="2800" dirty="0">
                <a:solidFill>
                  <a:srgbClr val="C87711"/>
                </a:solidFill>
                <a:latin typeface="Open Sans" panose="020B0606030504020204"/>
              </a:rPr>
              <a:t>FAIRFOOD</a:t>
            </a:r>
          </a:p>
          <a:p>
            <a:endParaRPr lang="de-DE" sz="2800" dirty="0">
              <a:solidFill>
                <a:srgbClr val="C87711"/>
              </a:solidFill>
              <a:latin typeface="Open Sans" panose="020B0606030504020204"/>
            </a:endParaRPr>
          </a:p>
          <a:p>
            <a:r>
              <a:rPr lang="de-DE" sz="2400" dirty="0">
                <a:solidFill>
                  <a:srgbClr val="9DA042"/>
                </a:solidFill>
                <a:latin typeface="Open Sans" panose="020B0606030504020204"/>
              </a:rPr>
              <a:t>Peter Obermayer</a:t>
            </a:r>
            <a:endParaRPr lang="de-DE" sz="1400" dirty="0">
              <a:solidFill>
                <a:srgbClr val="9DA042"/>
              </a:solidFill>
              <a:latin typeface="Open Sans" panose="020B0606030504020204"/>
            </a:endParaRPr>
          </a:p>
          <a:p>
            <a:r>
              <a:rPr lang="de-DE" sz="1400" dirty="0">
                <a:solidFill>
                  <a:srgbClr val="9DA042"/>
                </a:solidFill>
                <a:latin typeface="Open Sans" panose="020B0606030504020204"/>
              </a:rPr>
              <a:t>Produktionssteuerung und Projektmanagement "Transparente Lieferketten" FAIRFOOD Freiburg</a:t>
            </a:r>
            <a:endParaRPr lang="de-DE" sz="1400" dirty="0">
              <a:solidFill>
                <a:srgbClr val="9DA042"/>
              </a:solidFill>
              <a:latin typeface="Open Sans" panose="020B0606030504020204"/>
              <a:ea typeface="Open Sans"/>
              <a:cs typeface="Open Sans"/>
            </a:endParaRPr>
          </a:p>
        </p:txBody>
      </p:sp>
    </p:spTree>
    <p:extLst>
      <p:ext uri="{BB962C8B-B14F-4D97-AF65-F5344CB8AC3E}">
        <p14:creationId xmlns:p14="http://schemas.microsoft.com/office/powerpoint/2010/main" val="243852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6BFC95-AD65-4C70-A583-2A09530D102A}"/>
              </a:ext>
            </a:extLst>
          </p:cNvPr>
          <p:cNvSpPr txBox="1"/>
          <p:nvPr/>
        </p:nvSpPr>
        <p:spPr>
          <a:xfrm>
            <a:off x="136402" y="2672602"/>
            <a:ext cx="8185296" cy="2067486"/>
          </a:xfrm>
          <a:prstGeom prst="rect">
            <a:avLst/>
          </a:prstGeom>
        </p:spPr>
        <p:txBody>
          <a:bodyPr vert="horz" wrap="square" lIns="91440" tIns="45720" rIns="91440" bIns="45720" rtlCol="0" anchor="t">
            <a:noAutofit/>
          </a:bodyPr>
          <a:lstStyle/>
          <a:p>
            <a:r>
              <a:rPr lang="de-DE" sz="2800">
                <a:solidFill>
                  <a:srgbClr val="C87711"/>
                </a:solidFill>
                <a:latin typeface="Open Sans" panose="020B0606030504020204"/>
              </a:rPr>
              <a:t>Anwendungserfahrungen eines Unternehmens:</a:t>
            </a:r>
          </a:p>
          <a:p>
            <a:r>
              <a:rPr lang="de-DE" sz="2800">
                <a:solidFill>
                  <a:srgbClr val="C87711"/>
                </a:solidFill>
                <a:latin typeface="Open Sans" panose="020B0606030504020204"/>
              </a:rPr>
              <a:t>Neumann Gruppe</a:t>
            </a:r>
            <a:endParaRPr lang="de-DE" sz="2800">
              <a:solidFill>
                <a:srgbClr val="C87711"/>
              </a:solidFill>
              <a:latin typeface="Open Sans" panose="020B0606030504020204"/>
              <a:ea typeface="Open Sans"/>
              <a:cs typeface="Open Sans"/>
            </a:endParaRPr>
          </a:p>
          <a:p>
            <a:endParaRPr lang="de-DE" sz="2800">
              <a:solidFill>
                <a:srgbClr val="C87711"/>
              </a:solidFill>
              <a:latin typeface="Open Sans" panose="020B0606030504020204"/>
            </a:endParaRPr>
          </a:p>
          <a:p>
            <a:r>
              <a:rPr lang="de-DE" sz="2400">
                <a:solidFill>
                  <a:srgbClr val="9DA042"/>
                </a:solidFill>
                <a:latin typeface="Open Sans" panose="020B0606030504020204"/>
              </a:rPr>
              <a:t>Tim </a:t>
            </a:r>
            <a:r>
              <a:rPr lang="de-DE" sz="2400" err="1">
                <a:solidFill>
                  <a:srgbClr val="9DA042"/>
                </a:solidFill>
                <a:latin typeface="Open Sans" panose="020B0606030504020204"/>
              </a:rPr>
              <a:t>Niepel</a:t>
            </a:r>
            <a:endParaRPr lang="en-US" sz="1400">
              <a:solidFill>
                <a:srgbClr val="9DA042"/>
              </a:solidFill>
              <a:latin typeface="Open Sans" panose="020B0606030504020204"/>
            </a:endParaRPr>
          </a:p>
          <a:p>
            <a:r>
              <a:rPr lang="en-US" sz="1400">
                <a:solidFill>
                  <a:srgbClr val="9DA042"/>
                </a:solidFill>
                <a:latin typeface="Open Sans" panose="020B0606030504020204"/>
              </a:rPr>
              <a:t>Program Manager - Sustainable Business Unit, </a:t>
            </a:r>
            <a:r>
              <a:rPr lang="de-DE" sz="1400">
                <a:solidFill>
                  <a:srgbClr val="9DA042"/>
                </a:solidFill>
                <a:latin typeface="Open Sans" panose="020B0606030504020204"/>
              </a:rPr>
              <a:t>Neumann Gruppe</a:t>
            </a:r>
            <a:endParaRPr lang="de-DE" sz="1400">
              <a:solidFill>
                <a:srgbClr val="9DA042"/>
              </a:solidFill>
              <a:latin typeface="Open Sans" panose="020B0606030504020204"/>
              <a:ea typeface="Open Sans"/>
              <a:cs typeface="Open Sans"/>
            </a:endParaRPr>
          </a:p>
        </p:txBody>
      </p:sp>
    </p:spTree>
    <p:extLst>
      <p:ext uri="{BB962C8B-B14F-4D97-AF65-F5344CB8AC3E}">
        <p14:creationId xmlns:p14="http://schemas.microsoft.com/office/powerpoint/2010/main" val="226512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6A8778E-281B-4F21-B00A-D0F09C1E66E2}"/>
              </a:ext>
            </a:extLst>
          </p:cNvPr>
          <p:cNvSpPr txBox="1"/>
          <p:nvPr/>
        </p:nvSpPr>
        <p:spPr>
          <a:xfrm>
            <a:off x="73959" y="2698377"/>
            <a:ext cx="7375711" cy="2108947"/>
          </a:xfrm>
          <a:prstGeom prst="rect">
            <a:avLst/>
          </a:prstGeom>
        </p:spPr>
        <p:txBody>
          <a:bodyPr vert="horz" wrap="square" lIns="91440" tIns="45720" rIns="91440" bIns="45720" rtlCol="0" anchor="t">
            <a:noAutofit/>
          </a:bodyPr>
          <a:lstStyle/>
          <a:p>
            <a:r>
              <a:rPr lang="de-DE" sz="2800">
                <a:solidFill>
                  <a:srgbClr val="C87711"/>
                </a:solidFill>
                <a:latin typeface="Open Sans" panose="020B0606030504020204"/>
              </a:rPr>
              <a:t>Begrüßung durch das BMZ</a:t>
            </a:r>
          </a:p>
          <a:p>
            <a:endParaRPr lang="de-DE" sz="2400">
              <a:solidFill>
                <a:srgbClr val="9DA042"/>
              </a:solidFill>
            </a:endParaRPr>
          </a:p>
          <a:p>
            <a:r>
              <a:rPr lang="de-DE" sz="2400">
                <a:solidFill>
                  <a:srgbClr val="9DA042"/>
                </a:solidFill>
                <a:latin typeface="Open Sans"/>
                <a:ea typeface="+mn-lt"/>
                <a:cs typeface="+mn-lt"/>
              </a:rPr>
              <a:t>Sebastian Lesch</a:t>
            </a:r>
          </a:p>
          <a:p>
            <a:endParaRPr lang="de-DE" sz="1200">
              <a:solidFill>
                <a:srgbClr val="9DA042"/>
              </a:solidFill>
              <a:latin typeface="Open Sans"/>
              <a:ea typeface="+mn-lt"/>
              <a:cs typeface="+mn-lt"/>
            </a:endParaRPr>
          </a:p>
          <a:p>
            <a:r>
              <a:rPr lang="de-DE" sz="1200">
                <a:solidFill>
                  <a:srgbClr val="9DA042"/>
                </a:solidFill>
                <a:latin typeface="Open Sans"/>
                <a:ea typeface="+mn-lt"/>
                <a:cs typeface="+mn-lt"/>
              </a:rPr>
              <a:t>Referatsleiter</a:t>
            </a:r>
            <a:br>
              <a:rPr lang="de-DE" sz="1200">
                <a:solidFill>
                  <a:srgbClr val="9DA042"/>
                </a:solidFill>
                <a:latin typeface="Open Sans"/>
                <a:ea typeface="+mn-lt"/>
                <a:cs typeface="+mn-lt"/>
              </a:rPr>
            </a:br>
            <a:r>
              <a:rPr lang="de-DE" sz="1200">
                <a:solidFill>
                  <a:srgbClr val="9DA042"/>
                </a:solidFill>
                <a:latin typeface="Open Sans"/>
                <a:ea typeface="+mn-lt"/>
                <a:cs typeface="+mn-lt"/>
              </a:rPr>
              <a:t>Referat 122 „Nachhaltige Agrarlieferketten, Internationale Agrarpolitik, Landwirtschaft, Innovation“, BMZ</a:t>
            </a:r>
            <a:endParaRPr lang="de-DE" sz="1200">
              <a:solidFill>
                <a:srgbClr val="9DA042"/>
              </a:solidFill>
              <a:cs typeface="Calibri"/>
            </a:endParaRPr>
          </a:p>
          <a:p>
            <a:pPr>
              <a:lnSpc>
                <a:spcPct val="150000"/>
              </a:lnSpc>
            </a:pPr>
            <a:br>
              <a:rPr lang="de-DE" sz="2400">
                <a:latin typeface="Open Sans" panose="020B0606030504020204"/>
              </a:rPr>
            </a:br>
            <a:endParaRPr lang="de-DE" sz="1200">
              <a:solidFill>
                <a:srgbClr val="9DA042"/>
              </a:solidFill>
              <a:latin typeface="Open Sans" panose="020B0606030504020204"/>
              <a:ea typeface="Open Sans"/>
              <a:cs typeface="Open Sans"/>
            </a:endParaRPr>
          </a:p>
        </p:txBody>
      </p:sp>
    </p:spTree>
    <p:extLst>
      <p:ext uri="{BB962C8B-B14F-4D97-AF65-F5344CB8AC3E}">
        <p14:creationId xmlns:p14="http://schemas.microsoft.com/office/powerpoint/2010/main" val="158961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13104AD-9F34-C644-B5EE-272381872A09}"/>
              </a:ext>
            </a:extLst>
          </p:cNvPr>
          <p:cNvSpPr txBox="1"/>
          <p:nvPr/>
        </p:nvSpPr>
        <p:spPr>
          <a:xfrm>
            <a:off x="1831571" y="2017752"/>
            <a:ext cx="5480858" cy="1107996"/>
          </a:xfrm>
          <a:prstGeom prst="rect">
            <a:avLst/>
          </a:prstGeom>
          <a:noFill/>
        </p:spPr>
        <p:txBody>
          <a:bodyPr wrap="square" rtlCol="0" anchor="ctr">
            <a:spAutoFit/>
          </a:bodyPr>
          <a:lstStyle/>
          <a:p>
            <a:pPr algn="ctr"/>
            <a:r>
              <a:rPr lang="de-DE" sz="6600" i="0">
                <a:solidFill>
                  <a:schemeClr val="bg1"/>
                </a:solidFill>
                <a:latin typeface="Open Sans" panose="020B0606030504020204"/>
                <a:ea typeface="Open Sans Light" panose="020B0306030504020204" pitchFamily="34" charset="0"/>
                <a:cs typeface="Open Sans Light" panose="020B0306030504020204" pitchFamily="34" charset="0"/>
              </a:rPr>
              <a:t>Q&amp;A</a:t>
            </a:r>
          </a:p>
        </p:txBody>
      </p:sp>
      <p:sp>
        <p:nvSpPr>
          <p:cNvPr id="4" name="Textfeld 3">
            <a:extLst>
              <a:ext uri="{FF2B5EF4-FFF2-40B4-BE49-F238E27FC236}">
                <a16:creationId xmlns:a16="http://schemas.microsoft.com/office/drawing/2014/main" id="{FD220C25-DE65-BE41-964C-F551153BC989}"/>
              </a:ext>
            </a:extLst>
          </p:cNvPr>
          <p:cNvSpPr txBox="1"/>
          <p:nvPr/>
        </p:nvSpPr>
        <p:spPr>
          <a:xfrm>
            <a:off x="6064537" y="3692996"/>
            <a:ext cx="0" cy="0"/>
          </a:xfrm>
          <a:prstGeom prst="rect">
            <a:avLst/>
          </a:prstGeom>
        </p:spPr>
        <p:txBody>
          <a:bodyPr vert="horz" wrap="none" lIns="91440" tIns="45720" rIns="91440" bIns="45720" rtlCol="0" anchor="t">
            <a:noAutofit/>
          </a:bodyPr>
          <a:lstStyle/>
          <a:p>
            <a:pPr algn="l">
              <a:lnSpc>
                <a:spcPct val="150000"/>
              </a:lnSpc>
            </a:pPr>
            <a:endParaRPr lang="de-DE" sz="3200">
              <a:solidFill>
                <a:srgbClr val="C87711"/>
              </a:solidFill>
              <a:latin typeface="Pathway Gothic One" panose="02000506050000020004" pitchFamily="2" charset="77"/>
            </a:endParaRPr>
          </a:p>
        </p:txBody>
      </p:sp>
    </p:spTree>
    <p:extLst>
      <p:ext uri="{BB962C8B-B14F-4D97-AF65-F5344CB8AC3E}">
        <p14:creationId xmlns:p14="http://schemas.microsoft.com/office/powerpoint/2010/main" val="347312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6BFC95-AD65-4C70-A583-2A09530D102A}"/>
              </a:ext>
            </a:extLst>
          </p:cNvPr>
          <p:cNvSpPr txBox="1"/>
          <p:nvPr/>
        </p:nvSpPr>
        <p:spPr>
          <a:xfrm>
            <a:off x="136402" y="2672602"/>
            <a:ext cx="7264400" cy="2067486"/>
          </a:xfrm>
          <a:prstGeom prst="rect">
            <a:avLst/>
          </a:prstGeom>
        </p:spPr>
        <p:txBody>
          <a:bodyPr vert="horz" wrap="squar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a:ea typeface="+mn-ea"/>
                <a:cs typeface="+mn-cs"/>
              </a:rPr>
              <a:t>Generelle Informationen &amp; Ausblick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C87711"/>
              </a:solidFill>
              <a:effectLst/>
              <a:uLnTx/>
              <a:uFillTx/>
              <a:latin typeface="Open Sans" panose="020B060603050402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a:ln>
                  <a:noFill/>
                </a:ln>
                <a:solidFill>
                  <a:srgbClr val="9DA042"/>
                </a:solidFill>
                <a:effectLst/>
                <a:uLnTx/>
                <a:uFillTx/>
                <a:latin typeface="Open Sans" panose="020B0606030504020204"/>
                <a:ea typeface="+mn-ea"/>
                <a:cs typeface="+mn-cs"/>
              </a:rPr>
              <a:t>Jona Ziebula</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400" b="0" i="0" u="none" strike="noStrike" kern="1200" cap="none" spc="0" normalizeH="0" baseline="0" noProof="0">
                <a:ln>
                  <a:noFill/>
                </a:ln>
                <a:solidFill>
                  <a:srgbClr val="9DA042"/>
                </a:solidFill>
                <a:effectLst/>
                <a:uLnTx/>
                <a:uFillTx/>
                <a:latin typeface="Open Sans" panose="020B0606030504020204"/>
                <a:ea typeface="+mn-ea"/>
                <a:cs typeface="+mn-cs"/>
              </a:rPr>
              <a:t>Stellvertretende Programmleitung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9DA042"/>
                </a:solidFill>
                <a:effectLst/>
                <a:uLnTx/>
                <a:uFillTx/>
                <a:latin typeface="Open Sans" panose="020B0606030504020204"/>
                <a:ea typeface="+mn-ea"/>
                <a:cs typeface="+mn-cs"/>
              </a:rPr>
              <a:t>INA</a:t>
            </a:r>
          </a:p>
        </p:txBody>
      </p:sp>
    </p:spTree>
    <p:extLst>
      <p:ext uri="{BB962C8B-B14F-4D97-AF65-F5344CB8AC3E}">
        <p14:creationId xmlns:p14="http://schemas.microsoft.com/office/powerpoint/2010/main" val="292827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Link">
            <a:extLst>
              <a:ext uri="{FF2B5EF4-FFF2-40B4-BE49-F238E27FC236}">
                <a16:creationId xmlns:a16="http://schemas.microsoft.com/office/drawing/2014/main" id="{413CC34E-9403-43A7-82B3-8B86484D7F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057" y="3226472"/>
            <a:ext cx="373646" cy="379599"/>
          </a:xfrm>
          <a:prstGeom prst="rect">
            <a:avLst/>
          </a:prstGeom>
        </p:spPr>
      </p:pic>
      <p:sp>
        <p:nvSpPr>
          <p:cNvPr id="3" name="Textfeld 2">
            <a:extLst>
              <a:ext uri="{FF2B5EF4-FFF2-40B4-BE49-F238E27FC236}">
                <a16:creationId xmlns:a16="http://schemas.microsoft.com/office/drawing/2014/main" id="{1C220A5B-76B3-4A1D-9340-DC81DF383DAD}"/>
              </a:ext>
            </a:extLst>
          </p:cNvPr>
          <p:cNvSpPr txBox="1"/>
          <p:nvPr/>
        </p:nvSpPr>
        <p:spPr>
          <a:xfrm>
            <a:off x="365914" y="1772686"/>
            <a:ext cx="4559279" cy="1099976"/>
          </a:xfrm>
          <a:prstGeom prst="rect">
            <a:avLst/>
          </a:prstGeom>
        </p:spPr>
        <p:txBody>
          <a:bodyPr vert="horz" wrap="square" lIns="91440" tIns="45720" rIns="91440" bIns="45720" rtlCol="0" anchor="t">
            <a:noAutofit/>
          </a:bodyPr>
          <a:lstStyle/>
          <a:p>
            <a:r>
              <a:rPr lang="de-DE" sz="2000">
                <a:solidFill>
                  <a:srgbClr val="C87711"/>
                </a:solidFill>
                <a:latin typeface="Open Sans" panose="020B0606030504020204"/>
              </a:rPr>
              <a:t>Auf unserer Website finden Sie </a:t>
            </a:r>
          </a:p>
          <a:p>
            <a:r>
              <a:rPr lang="de-DE" sz="2000">
                <a:solidFill>
                  <a:srgbClr val="C87711"/>
                </a:solidFill>
                <a:latin typeface="Open Sans" panose="020B0606030504020204"/>
              </a:rPr>
              <a:t>weitere Unterlagen zur Veranstaltungsreihe</a:t>
            </a:r>
            <a:endParaRPr lang="de-DE" sz="2000">
              <a:solidFill>
                <a:srgbClr val="C87711"/>
              </a:solidFill>
              <a:latin typeface="Open Sans" panose="020B0606030504020204"/>
              <a:ea typeface="Open Sans"/>
              <a:cs typeface="Open Sans"/>
            </a:endParaRPr>
          </a:p>
        </p:txBody>
      </p:sp>
      <p:sp>
        <p:nvSpPr>
          <p:cNvPr id="12" name="Textfeld 11">
            <a:extLst>
              <a:ext uri="{FF2B5EF4-FFF2-40B4-BE49-F238E27FC236}">
                <a16:creationId xmlns:a16="http://schemas.microsoft.com/office/drawing/2014/main" id="{93FCF3AD-D624-4837-81FB-9B5FFAB9DEE3}"/>
              </a:ext>
            </a:extLst>
          </p:cNvPr>
          <p:cNvSpPr txBox="1"/>
          <p:nvPr/>
        </p:nvSpPr>
        <p:spPr>
          <a:xfrm>
            <a:off x="701452" y="3256876"/>
            <a:ext cx="2367341" cy="523220"/>
          </a:xfrm>
          <a:prstGeom prst="rect">
            <a:avLst/>
          </a:prstGeom>
          <a:noFill/>
        </p:spPr>
        <p:txBody>
          <a:bodyPr wrap="square" lIns="91440" tIns="45720" rIns="91440" bIns="45720" anchor="t">
            <a:spAutoFit/>
          </a:bodyPr>
          <a:lstStyle/>
          <a:p>
            <a:r>
              <a:rPr lang="de-DE" sz="1400">
                <a:solidFill>
                  <a:srgbClr val="C87711"/>
                </a:solidFill>
                <a:latin typeface="Open Sans"/>
                <a:ea typeface="+mn-lt"/>
                <a:cs typeface="+mn-lt"/>
                <a:hlinkClick r:id="rId4">
                  <a:extLst>
                    <a:ext uri="{A12FA001-AC4F-418D-AE19-62706E023703}">
                      <ahyp:hlinkClr xmlns:ahyp="http://schemas.microsoft.com/office/drawing/2018/hyperlinkcolor" val="tx"/>
                    </a:ext>
                  </a:extLst>
                </a:hlinkClick>
              </a:rPr>
              <a:t>Events – INA (nachhaltige-agrarlieferketten.org)</a:t>
            </a:r>
            <a:endParaRPr lang="de-DE" sz="1400">
              <a:solidFill>
                <a:srgbClr val="C87711"/>
              </a:solidFill>
              <a:latin typeface="Open Sans"/>
            </a:endParaRPr>
          </a:p>
        </p:txBody>
      </p:sp>
      <p:pic>
        <p:nvPicPr>
          <p:cNvPr id="2" name="Grafik 1">
            <a:extLst>
              <a:ext uri="{FF2B5EF4-FFF2-40B4-BE49-F238E27FC236}">
                <a16:creationId xmlns:a16="http://schemas.microsoft.com/office/drawing/2014/main" id="{AD8F8C2B-9924-4DFA-86FF-15325088CD43}"/>
              </a:ext>
            </a:extLst>
          </p:cNvPr>
          <p:cNvPicPr>
            <a:picLocks noChangeAspect="1"/>
          </p:cNvPicPr>
          <p:nvPr/>
        </p:nvPicPr>
        <p:blipFill rotWithShape="1">
          <a:blip r:embed="rId5"/>
          <a:srcRect l="8712" t="19720" r="12353" b="7078"/>
          <a:stretch/>
        </p:blipFill>
        <p:spPr>
          <a:xfrm>
            <a:off x="4449653" y="1158320"/>
            <a:ext cx="4328433" cy="2257951"/>
          </a:xfrm>
          <a:prstGeom prst="rect">
            <a:avLst/>
          </a:prstGeom>
        </p:spPr>
      </p:pic>
    </p:spTree>
    <p:extLst>
      <p:ext uri="{BB962C8B-B14F-4D97-AF65-F5344CB8AC3E}">
        <p14:creationId xmlns:p14="http://schemas.microsoft.com/office/powerpoint/2010/main" val="391500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81B60B9-B5C8-336D-4ACA-A5118A5189A5}"/>
              </a:ext>
            </a:extLst>
          </p:cNvPr>
          <p:cNvPicPr>
            <a:picLocks noChangeAspect="1"/>
          </p:cNvPicPr>
          <p:nvPr/>
        </p:nvPicPr>
        <p:blipFill>
          <a:blip r:embed="rId2"/>
          <a:stretch>
            <a:fillRect/>
          </a:stretch>
        </p:blipFill>
        <p:spPr>
          <a:xfrm>
            <a:off x="6535236" y="157110"/>
            <a:ext cx="2400705" cy="1656101"/>
          </a:xfrm>
          <a:prstGeom prst="rect">
            <a:avLst/>
          </a:prstGeom>
        </p:spPr>
      </p:pic>
      <p:sp>
        <p:nvSpPr>
          <p:cNvPr id="7" name="Ellipse 6">
            <a:extLst>
              <a:ext uri="{FF2B5EF4-FFF2-40B4-BE49-F238E27FC236}">
                <a16:creationId xmlns:a16="http://schemas.microsoft.com/office/drawing/2014/main" id="{C1671C58-7121-4C27-BBC8-5CEC27344ACE}"/>
              </a:ext>
            </a:extLst>
          </p:cNvPr>
          <p:cNvSpPr/>
          <p:nvPr/>
        </p:nvSpPr>
        <p:spPr>
          <a:xfrm>
            <a:off x="356435" y="3250502"/>
            <a:ext cx="641383" cy="641383"/>
          </a:xfrm>
          <a:prstGeom prst="ellipse">
            <a:avLst/>
          </a:prstGeom>
          <a:solidFill>
            <a:srgbClr val="D1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fik 7" descr="Verwaltungsrat mit einfarbiger Füllung">
            <a:extLst>
              <a:ext uri="{FF2B5EF4-FFF2-40B4-BE49-F238E27FC236}">
                <a16:creationId xmlns:a16="http://schemas.microsoft.com/office/drawing/2014/main" id="{5372ED78-BD6D-4B41-ADB4-31BBA7D1F0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048" y="3319621"/>
            <a:ext cx="516155" cy="516155"/>
          </a:xfrm>
          <a:prstGeom prst="rect">
            <a:avLst/>
          </a:prstGeom>
        </p:spPr>
      </p:pic>
      <p:sp>
        <p:nvSpPr>
          <p:cNvPr id="9" name="Textfeld 8">
            <a:extLst>
              <a:ext uri="{FF2B5EF4-FFF2-40B4-BE49-F238E27FC236}">
                <a16:creationId xmlns:a16="http://schemas.microsoft.com/office/drawing/2014/main" id="{50FB9164-E566-43B3-BEE6-28BD1D085DA1}"/>
              </a:ext>
            </a:extLst>
          </p:cNvPr>
          <p:cNvSpPr txBox="1"/>
          <p:nvPr/>
        </p:nvSpPr>
        <p:spPr>
          <a:xfrm>
            <a:off x="1097930" y="3349618"/>
            <a:ext cx="7403093" cy="846386"/>
          </a:xfrm>
          <a:prstGeom prst="rect">
            <a:avLst/>
          </a:prstGeom>
          <a:noFill/>
        </p:spPr>
        <p:txBody>
          <a:bodyPr wrap="square">
            <a:spAutoFit/>
          </a:bodyPr>
          <a:lstStyle/>
          <a:p>
            <a:pPr marL="0" marR="0" lvl="0" indent="0" algn="l" defTabSz="609585" rtl="0" eaLnBrk="1" fontAlgn="auto" latinLnBrk="0" hangingPunct="1">
              <a:lnSpc>
                <a:spcPct val="100000"/>
              </a:lnSpc>
              <a:spcBef>
                <a:spcPts val="300"/>
              </a:spcBef>
              <a:spcAft>
                <a:spcPts val="300"/>
              </a:spcAft>
              <a:buClrTx/>
              <a:buSzTx/>
              <a:buFontTx/>
              <a:buNone/>
              <a:tabLst/>
              <a:defRPr/>
            </a:pPr>
            <a:r>
              <a:rPr lang="de-DE" sz="1200">
                <a:solidFill>
                  <a:prstClr val="black"/>
                </a:solidFill>
                <a:latin typeface="Arial" panose="020B0604020202020204" pitchFamily="34" charset="0"/>
                <a:cs typeface="Arial" panose="020B0604020202020204" pitchFamily="34" charset="0"/>
              </a:rPr>
              <a:t>Auswahl durch </a:t>
            </a:r>
            <a:r>
              <a:rPr lang="de-DE" sz="1200" b="1">
                <a:solidFill>
                  <a:prstClr val="black"/>
                </a:solidFill>
                <a:latin typeface="Arial" panose="020B0604020202020204" pitchFamily="34" charset="0"/>
                <a:cs typeface="Arial" panose="020B0604020202020204" pitchFamily="34" charset="0"/>
              </a:rPr>
              <a:t>Jury </a:t>
            </a:r>
            <a:r>
              <a:rPr lang="de-DE" sz="1200">
                <a:solidFill>
                  <a:prstClr val="black"/>
                </a:solidFill>
                <a:latin typeface="Arial" panose="020B0604020202020204" pitchFamily="34" charset="0"/>
                <a:cs typeface="Arial" panose="020B0604020202020204" pitchFamily="34" charset="0"/>
              </a:rPr>
              <a:t>bestehend aus </a:t>
            </a:r>
            <a:r>
              <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BMZ, GIZ, Privatwirtschaft, Zivilgesellschaft</a:t>
            </a:r>
            <a:r>
              <a:rPr lang="de-DE" sz="1200">
                <a:solidFill>
                  <a:prstClr val="black"/>
                </a:solidFill>
                <a:latin typeface="Arial" panose="020B0604020202020204" pitchFamily="34" charset="0"/>
                <a:cs typeface="Arial" panose="020B0604020202020204" pitchFamily="34" charset="0"/>
              </a:rPr>
              <a:t> und </a:t>
            </a:r>
            <a:r>
              <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Wissenschaft mithilfe einer </a:t>
            </a:r>
            <a:r>
              <a:rPr kumimoji="0" lang="de-DE"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punktebasierten Bewertungsmatrix</a:t>
            </a:r>
          </a:p>
          <a:p>
            <a:pPr marR="0" lvl="0" algn="l" defTabSz="609585" rtl="0" eaLnBrk="1" fontAlgn="auto" latinLnBrk="0" hangingPunct="1">
              <a:lnSpc>
                <a:spcPct val="100000"/>
              </a:lnSpc>
              <a:spcBef>
                <a:spcPts val="300"/>
              </a:spcBef>
              <a:spcAft>
                <a:spcPts val="300"/>
              </a:spcAft>
              <a:buClrTx/>
              <a:buSzTx/>
              <a:tabLst/>
              <a:defRPr/>
            </a:pPr>
            <a:endParaRPr kumimoji="0" lang="de-DE" sz="2000" i="0" u="none" strike="noStrike" kern="1200" cap="none" spc="0" normalizeH="0" baseline="0" noProof="0">
              <a:ln>
                <a:noFill/>
              </a:ln>
              <a:solidFill>
                <a:srgbClr val="C87711"/>
              </a:solidFill>
              <a:effectLst/>
              <a:uLnTx/>
              <a:uFillTx/>
              <a:latin typeface="Arial" panose="020B0604020202020204" pitchFamily="34" charset="0"/>
              <a:ea typeface="+mn-ea"/>
              <a:cs typeface="Arial" panose="020B0604020202020204" pitchFamily="34" charset="0"/>
            </a:endParaRPr>
          </a:p>
        </p:txBody>
      </p:sp>
      <p:sp>
        <p:nvSpPr>
          <p:cNvPr id="12" name="Ellipse 11">
            <a:extLst>
              <a:ext uri="{FF2B5EF4-FFF2-40B4-BE49-F238E27FC236}">
                <a16:creationId xmlns:a16="http://schemas.microsoft.com/office/drawing/2014/main" id="{DB3EA1D6-91C1-4BDD-B25B-1D90562C69C5}"/>
              </a:ext>
            </a:extLst>
          </p:cNvPr>
          <p:cNvSpPr/>
          <p:nvPr/>
        </p:nvSpPr>
        <p:spPr>
          <a:xfrm>
            <a:off x="352754" y="1741658"/>
            <a:ext cx="641383" cy="641383"/>
          </a:xfrm>
          <a:prstGeom prst="ellipse">
            <a:avLst/>
          </a:prstGeom>
          <a:solidFill>
            <a:srgbClr val="D1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feld 12">
            <a:extLst>
              <a:ext uri="{FF2B5EF4-FFF2-40B4-BE49-F238E27FC236}">
                <a16:creationId xmlns:a16="http://schemas.microsoft.com/office/drawing/2014/main" id="{ABBD268A-B673-461C-A501-DF0EB52B96BE}"/>
              </a:ext>
            </a:extLst>
          </p:cNvPr>
          <p:cNvSpPr txBox="1"/>
          <p:nvPr/>
        </p:nvSpPr>
        <p:spPr>
          <a:xfrm>
            <a:off x="1097930" y="1936935"/>
            <a:ext cx="6024092" cy="276999"/>
          </a:xfrm>
          <a:prstGeom prst="rect">
            <a:avLst/>
          </a:prstGeom>
          <a:noFill/>
        </p:spPr>
        <p:txBody>
          <a:bodyPr wrap="square">
            <a:spAutoFit/>
          </a:bodyPr>
          <a:lstStyle/>
          <a:p>
            <a:pPr marR="0" lvl="0" algn="l" defTabSz="609585" rtl="0" eaLnBrk="1" fontAlgn="auto" latinLnBrk="0" hangingPunct="1">
              <a:lnSpc>
                <a:spcPct val="100000"/>
              </a:lnSpc>
              <a:spcBef>
                <a:spcPts val="300"/>
              </a:spcBef>
              <a:spcAft>
                <a:spcPts val="300"/>
              </a:spcAft>
              <a:buClrTx/>
              <a:buSzTx/>
              <a:tabLst/>
              <a:defRPr/>
            </a:pPr>
            <a:r>
              <a:rPr lang="de-DE" sz="1200" b="1">
                <a:latin typeface="Arial" panose="020B0604020202020204" pitchFamily="34" charset="0"/>
                <a:cs typeface="Arial" panose="020B0604020202020204" pitchFamily="34" charset="0"/>
              </a:rPr>
              <a:t>Fonds mit Wettbewerbscharakter </a:t>
            </a:r>
            <a:r>
              <a:rPr lang="de-DE" sz="1200">
                <a:latin typeface="Arial" panose="020B0604020202020204" pitchFamily="34" charset="0"/>
                <a:cs typeface="Arial" panose="020B0604020202020204" pitchFamily="34" charset="0"/>
              </a:rPr>
              <a:t>durch öffentlichen </a:t>
            </a:r>
            <a:r>
              <a:rPr lang="de-DE" sz="1200" i="1">
                <a:latin typeface="Arial" panose="020B0604020202020204" pitchFamily="34" charset="0"/>
                <a:cs typeface="Arial" panose="020B0604020202020204" pitchFamily="34" charset="0"/>
              </a:rPr>
              <a:t>Call for </a:t>
            </a:r>
            <a:r>
              <a:rPr lang="de-DE" sz="1200" i="1" err="1">
                <a:latin typeface="Arial" panose="020B0604020202020204" pitchFamily="34" charset="0"/>
                <a:cs typeface="Arial" panose="020B0604020202020204" pitchFamily="34" charset="0"/>
              </a:rPr>
              <a:t>Proposals</a:t>
            </a:r>
            <a:r>
              <a:rPr lang="de-DE" sz="1200" i="1">
                <a:latin typeface="Arial" panose="020B0604020202020204" pitchFamily="34" charset="0"/>
                <a:cs typeface="Arial" panose="020B0604020202020204" pitchFamily="34" charset="0"/>
              </a:rPr>
              <a:t> </a:t>
            </a:r>
            <a:endParaRPr kumimoji="0" lang="de-DE" sz="1200" i="1"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4" name="Ellipse 13">
            <a:extLst>
              <a:ext uri="{FF2B5EF4-FFF2-40B4-BE49-F238E27FC236}">
                <a16:creationId xmlns:a16="http://schemas.microsoft.com/office/drawing/2014/main" id="{BD81802D-72AB-4629-88EA-824DB5A0B724}"/>
              </a:ext>
            </a:extLst>
          </p:cNvPr>
          <p:cNvSpPr/>
          <p:nvPr/>
        </p:nvSpPr>
        <p:spPr>
          <a:xfrm>
            <a:off x="352753" y="2500641"/>
            <a:ext cx="641383" cy="641383"/>
          </a:xfrm>
          <a:prstGeom prst="ellipse">
            <a:avLst/>
          </a:prstGeom>
          <a:solidFill>
            <a:srgbClr val="D1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feld 14">
            <a:extLst>
              <a:ext uri="{FF2B5EF4-FFF2-40B4-BE49-F238E27FC236}">
                <a16:creationId xmlns:a16="http://schemas.microsoft.com/office/drawing/2014/main" id="{04ED7FA9-EB4E-4E97-B0CD-4651395F0D7E}"/>
              </a:ext>
            </a:extLst>
          </p:cNvPr>
          <p:cNvSpPr txBox="1"/>
          <p:nvPr/>
        </p:nvSpPr>
        <p:spPr>
          <a:xfrm>
            <a:off x="1114374" y="2682832"/>
            <a:ext cx="7821567" cy="276999"/>
          </a:xfrm>
          <a:prstGeom prst="rect">
            <a:avLst/>
          </a:prstGeom>
          <a:noFill/>
        </p:spPr>
        <p:txBody>
          <a:bodyPr wrap="square">
            <a:spAutoFit/>
          </a:bodyPr>
          <a:lstStyle/>
          <a:p>
            <a:pPr marR="0" lvl="0" algn="l" defTabSz="609585" rtl="0" eaLnBrk="1" fontAlgn="auto" latinLnBrk="0" hangingPunct="1">
              <a:lnSpc>
                <a:spcPct val="100000"/>
              </a:lnSpc>
              <a:spcBef>
                <a:spcPts val="300"/>
              </a:spcBef>
              <a:spcAft>
                <a:spcPts val="300"/>
              </a:spcAft>
              <a:buClrTx/>
              <a:buSzTx/>
              <a:tabLst/>
              <a:defRPr/>
            </a:pPr>
            <a:r>
              <a:rPr lang="de-DE" sz="1200" b="1">
                <a:latin typeface="Arial" panose="020B0604020202020204" pitchFamily="34" charset="0"/>
                <a:cs typeface="Arial" panose="020B0604020202020204" pitchFamily="34" charset="0"/>
              </a:rPr>
              <a:t>Bewerbungen von </a:t>
            </a:r>
            <a:r>
              <a:rPr lang="de-DE" sz="1200">
                <a:effectLst/>
                <a:latin typeface="Arial"/>
                <a:cs typeface="Arial"/>
              </a:rPr>
              <a:t>Partnerschaften aus </a:t>
            </a:r>
            <a:r>
              <a:rPr lang="de-DE" sz="1200" b="1">
                <a:latin typeface="Arial"/>
                <a:cs typeface="Arial"/>
              </a:rPr>
              <a:t>Unternehmen</a:t>
            </a:r>
            <a:r>
              <a:rPr lang="de-DE" sz="1200">
                <a:latin typeface="Arial"/>
                <a:cs typeface="Arial"/>
              </a:rPr>
              <a:t> (Deutschland) und </a:t>
            </a:r>
            <a:r>
              <a:rPr lang="de-DE" sz="1200" b="1">
                <a:latin typeface="Arial"/>
                <a:cs typeface="Arial"/>
              </a:rPr>
              <a:t>gemeinnützigen</a:t>
            </a:r>
            <a:r>
              <a:rPr lang="de-DE" sz="1200" b="1">
                <a:effectLst/>
                <a:latin typeface="Arial"/>
                <a:cs typeface="Arial"/>
              </a:rPr>
              <a:t> Akteuren </a:t>
            </a:r>
            <a:r>
              <a:rPr lang="de-DE" sz="1200">
                <a:effectLst/>
                <a:latin typeface="Arial"/>
                <a:cs typeface="Arial"/>
              </a:rPr>
              <a:t>(Global)</a:t>
            </a:r>
            <a:endParaRPr kumimoji="0" lang="de-DE" sz="12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17" name="Grafik 16" descr="Mitarbeiterausweis mit einfarbiger Füllung">
            <a:extLst>
              <a:ext uri="{FF2B5EF4-FFF2-40B4-BE49-F238E27FC236}">
                <a16:creationId xmlns:a16="http://schemas.microsoft.com/office/drawing/2014/main" id="{2F7D95EB-FC5F-4064-9BBD-3956759424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136" y="2533853"/>
            <a:ext cx="535977" cy="535977"/>
          </a:xfrm>
          <a:prstGeom prst="rect">
            <a:avLst/>
          </a:prstGeom>
        </p:spPr>
      </p:pic>
      <p:pic>
        <p:nvPicPr>
          <p:cNvPr id="18" name="Grafik 17" descr="Krabbeln Silhouette">
            <a:extLst>
              <a:ext uri="{FF2B5EF4-FFF2-40B4-BE49-F238E27FC236}">
                <a16:creationId xmlns:a16="http://schemas.microsoft.com/office/drawing/2014/main" id="{AF3313C5-FF96-4D01-B947-34A805EA56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9336" y="1805552"/>
            <a:ext cx="530068" cy="530068"/>
          </a:xfrm>
          <a:prstGeom prst="rect">
            <a:avLst/>
          </a:prstGeom>
        </p:spPr>
      </p:pic>
      <p:sp>
        <p:nvSpPr>
          <p:cNvPr id="19" name="Rechteck 18">
            <a:extLst>
              <a:ext uri="{FF2B5EF4-FFF2-40B4-BE49-F238E27FC236}">
                <a16:creationId xmlns:a16="http://schemas.microsoft.com/office/drawing/2014/main" id="{E50ACE87-DF48-464A-A416-60474609E933}"/>
              </a:ext>
            </a:extLst>
          </p:cNvPr>
          <p:cNvSpPr/>
          <p:nvPr/>
        </p:nvSpPr>
        <p:spPr>
          <a:xfrm>
            <a:off x="0" y="4335237"/>
            <a:ext cx="9144000" cy="808263"/>
          </a:xfrm>
          <a:prstGeom prst="rect">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htwinkliges Dreieck 19">
            <a:extLst>
              <a:ext uri="{FF2B5EF4-FFF2-40B4-BE49-F238E27FC236}">
                <a16:creationId xmlns:a16="http://schemas.microsoft.com/office/drawing/2014/main" id="{69F6ABBD-9244-439A-89A0-4AA27C3C432D}"/>
              </a:ext>
            </a:extLst>
          </p:cNvPr>
          <p:cNvSpPr/>
          <p:nvPr/>
        </p:nvSpPr>
        <p:spPr>
          <a:xfrm flipH="1">
            <a:off x="0" y="3941918"/>
            <a:ext cx="9144000" cy="390008"/>
          </a:xfrm>
          <a:prstGeom prst="rtTriangl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fik 23" descr="Megafon1 Silhouette">
            <a:extLst>
              <a:ext uri="{FF2B5EF4-FFF2-40B4-BE49-F238E27FC236}">
                <a16:creationId xmlns:a16="http://schemas.microsoft.com/office/drawing/2014/main" id="{6EDC65DD-1367-409C-8FFA-17F78FF11E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170" y="4260635"/>
            <a:ext cx="914400" cy="914400"/>
          </a:xfrm>
          <a:prstGeom prst="rect">
            <a:avLst/>
          </a:prstGeom>
        </p:spPr>
      </p:pic>
      <p:grpSp>
        <p:nvGrpSpPr>
          <p:cNvPr id="25" name="Gruppieren 24">
            <a:extLst>
              <a:ext uri="{FF2B5EF4-FFF2-40B4-BE49-F238E27FC236}">
                <a16:creationId xmlns:a16="http://schemas.microsoft.com/office/drawing/2014/main" id="{1F90BA5D-584E-4ED2-AF68-2CFDE5C5348E}"/>
              </a:ext>
            </a:extLst>
          </p:cNvPr>
          <p:cNvGrpSpPr>
            <a:grpSpLocks noChangeAspect="1"/>
          </p:cNvGrpSpPr>
          <p:nvPr/>
        </p:nvGrpSpPr>
        <p:grpSpPr>
          <a:xfrm>
            <a:off x="363678" y="957603"/>
            <a:ext cx="641383" cy="641383"/>
            <a:chOff x="608739" y="1416470"/>
            <a:chExt cx="755703" cy="755703"/>
          </a:xfrm>
        </p:grpSpPr>
        <p:sp>
          <p:nvSpPr>
            <p:cNvPr id="26" name="Ellipse 25">
              <a:extLst>
                <a:ext uri="{FF2B5EF4-FFF2-40B4-BE49-F238E27FC236}">
                  <a16:creationId xmlns:a16="http://schemas.microsoft.com/office/drawing/2014/main" id="{375C8470-3DB2-4E05-82A4-13E1488DC220}"/>
                </a:ext>
              </a:extLst>
            </p:cNvPr>
            <p:cNvSpPr/>
            <p:nvPr/>
          </p:nvSpPr>
          <p:spPr>
            <a:xfrm>
              <a:off x="608739" y="1416470"/>
              <a:ext cx="755703" cy="755703"/>
            </a:xfrm>
            <a:prstGeom prst="ellipse">
              <a:avLst/>
            </a:prstGeom>
            <a:solidFill>
              <a:srgbClr val="D1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Grafik 26" descr="Post-it-Notizen 3 mit einfarbiger Füllung">
              <a:extLst>
                <a:ext uri="{FF2B5EF4-FFF2-40B4-BE49-F238E27FC236}">
                  <a16:creationId xmlns:a16="http://schemas.microsoft.com/office/drawing/2014/main" id="{31E0A21E-F664-49A9-81E0-637D3A88E2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6447" y="1540205"/>
              <a:ext cx="612876" cy="508233"/>
            </a:xfrm>
            <a:prstGeom prst="rect">
              <a:avLst/>
            </a:prstGeom>
          </p:spPr>
        </p:pic>
      </p:grpSp>
      <p:sp>
        <p:nvSpPr>
          <p:cNvPr id="28" name="Textfeld 27">
            <a:extLst>
              <a:ext uri="{FF2B5EF4-FFF2-40B4-BE49-F238E27FC236}">
                <a16:creationId xmlns:a16="http://schemas.microsoft.com/office/drawing/2014/main" id="{ACA4F19C-4C19-4A07-A5A8-A8893B29DA01}"/>
              </a:ext>
            </a:extLst>
          </p:cNvPr>
          <p:cNvSpPr txBox="1"/>
          <p:nvPr/>
        </p:nvSpPr>
        <p:spPr>
          <a:xfrm>
            <a:off x="1114374" y="985161"/>
            <a:ext cx="6362304" cy="612155"/>
          </a:xfrm>
          <a:prstGeom prst="rect">
            <a:avLst/>
          </a:prstGeom>
          <a:noFill/>
        </p:spPr>
        <p:txBody>
          <a:bodyPr wrap="square">
            <a:spAutoFit/>
          </a:bodyPr>
          <a:lstStyle/>
          <a:p>
            <a:pPr>
              <a:lnSpc>
                <a:spcPct val="150000"/>
              </a:lnSpc>
            </a:pPr>
            <a:r>
              <a:rPr kumimoji="0" lang="de-DE"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Ziel: Die Förderung </a:t>
            </a:r>
            <a:r>
              <a:rPr kumimoji="0" lang="de-DE" sz="1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unternehmerischer Sorgfaltspflichten in globalen </a:t>
            </a:r>
            <a:br>
              <a:rPr kumimoji="0" lang="de-DE" sz="1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de-DE" sz="1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Agrarlieferketten</a:t>
            </a:r>
            <a:endParaRPr lang="de-DE" sz="120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2BA24184-63D2-4B66-83AB-B57A413F1351}"/>
              </a:ext>
            </a:extLst>
          </p:cNvPr>
          <p:cNvSpPr txBox="1"/>
          <p:nvPr/>
        </p:nvSpPr>
        <p:spPr>
          <a:xfrm>
            <a:off x="1197336" y="4445340"/>
            <a:ext cx="7655641" cy="685927"/>
          </a:xfrm>
          <a:prstGeom prst="rect">
            <a:avLst/>
          </a:prstGeom>
        </p:spPr>
        <p:txBody>
          <a:bodyPr vert="horz" wrap="none" lIns="91440" tIns="45720" rIns="91440" bIns="45720" rtlCol="0" anchor="t">
            <a:noAutofit/>
          </a:bodyPr>
          <a:lstStyle/>
          <a:p>
            <a:pPr algn="l">
              <a:lnSpc>
                <a:spcPct val="150000"/>
              </a:lnSpc>
            </a:pPr>
            <a:r>
              <a:rPr lang="de-DE" b="1">
                <a:latin typeface="Arial" panose="020B0604020202020204" pitchFamily="34" charset="0"/>
                <a:cs typeface="Arial" panose="020B0604020202020204" pitchFamily="34" charset="0"/>
              </a:rPr>
              <a:t>Detaillierte Vorstellung am 06.05. &amp; </a:t>
            </a:r>
            <a:r>
              <a:rPr lang="de-DE" b="1" i="1">
                <a:latin typeface="Arial" panose="020B0604020202020204" pitchFamily="34" charset="0"/>
                <a:cs typeface="Arial" panose="020B0604020202020204" pitchFamily="34" charset="0"/>
              </a:rPr>
              <a:t>Call for </a:t>
            </a:r>
            <a:r>
              <a:rPr lang="de-DE" b="1" i="1" err="1">
                <a:latin typeface="Arial" panose="020B0604020202020204" pitchFamily="34" charset="0"/>
                <a:cs typeface="Arial" panose="020B0604020202020204" pitchFamily="34" charset="0"/>
              </a:rPr>
              <a:t>Proposals</a:t>
            </a:r>
            <a:r>
              <a:rPr lang="de-DE" b="1" i="1">
                <a:latin typeface="Arial" panose="020B0604020202020204" pitchFamily="34" charset="0"/>
                <a:cs typeface="Arial" panose="020B0604020202020204" pitchFamily="34" charset="0"/>
              </a:rPr>
              <a:t> </a:t>
            </a:r>
            <a:r>
              <a:rPr lang="de-DE" b="1">
                <a:latin typeface="Arial" panose="020B0604020202020204" pitchFamily="34" charset="0"/>
                <a:cs typeface="Arial" panose="020B0604020202020204" pitchFamily="34" charset="0"/>
              </a:rPr>
              <a:t>im Mai 2022</a:t>
            </a:r>
            <a:endParaRPr lang="en-AU"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41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C220A5B-76B3-4A1D-9340-DC81DF383DAD}"/>
              </a:ext>
            </a:extLst>
          </p:cNvPr>
          <p:cNvSpPr txBox="1"/>
          <p:nvPr/>
        </p:nvSpPr>
        <p:spPr>
          <a:xfrm>
            <a:off x="389882" y="1200124"/>
            <a:ext cx="3569981" cy="2012229"/>
          </a:xfrm>
          <a:prstGeom prst="rect">
            <a:avLst/>
          </a:prstGeom>
        </p:spPr>
        <p:txBody>
          <a:bodyPr vert="horz" wrap="square" lIns="91440" tIns="45720" rIns="91440" bIns="45720" rtlCol="0" anchor="t">
            <a:noAutofit/>
          </a:bodyPr>
          <a:lstStyle/>
          <a:p>
            <a:r>
              <a:rPr lang="de-DE" sz="1600" b="1">
                <a:solidFill>
                  <a:srgbClr val="C87711"/>
                </a:solidFill>
                <a:latin typeface="Open Sans" panose="020B0606030504020204"/>
              </a:rPr>
              <a:t>Wettbewerb</a:t>
            </a:r>
            <a:r>
              <a:rPr lang="de-DE" sz="1600">
                <a:solidFill>
                  <a:srgbClr val="C87711"/>
                </a:solidFill>
                <a:latin typeface="Open Sans" panose="020B0606030504020204"/>
              </a:rPr>
              <a:t> für </a:t>
            </a:r>
            <a:r>
              <a:rPr lang="de-DE" sz="1600" b="1">
                <a:solidFill>
                  <a:srgbClr val="C87711"/>
                </a:solidFill>
                <a:latin typeface="Open Sans" panose="020B0606030504020204"/>
              </a:rPr>
              <a:t>Konsortien</a:t>
            </a:r>
            <a:r>
              <a:rPr lang="de-DE" sz="1600">
                <a:solidFill>
                  <a:srgbClr val="C87711"/>
                </a:solidFill>
                <a:latin typeface="Open Sans" panose="020B0606030504020204"/>
              </a:rPr>
              <a:t> aus internationalen </a:t>
            </a:r>
            <a:r>
              <a:rPr lang="de-DE" sz="1600" b="1">
                <a:solidFill>
                  <a:srgbClr val="C87711"/>
                </a:solidFill>
                <a:latin typeface="Open Sans" panose="020B0606030504020204"/>
              </a:rPr>
              <a:t>Unternehmen</a:t>
            </a:r>
            <a:r>
              <a:rPr lang="de-DE" sz="1600">
                <a:solidFill>
                  <a:srgbClr val="C87711"/>
                </a:solidFill>
                <a:latin typeface="Open Sans" panose="020B0606030504020204"/>
              </a:rPr>
              <a:t> und </a:t>
            </a:r>
            <a:r>
              <a:rPr lang="de-DE" sz="1600" b="1">
                <a:solidFill>
                  <a:srgbClr val="C87711"/>
                </a:solidFill>
                <a:latin typeface="Open Sans" panose="020B0606030504020204"/>
              </a:rPr>
              <a:t>lokalen Organisationen</a:t>
            </a:r>
            <a:endParaRPr lang="de-DE" sz="1600" b="1">
              <a:solidFill>
                <a:srgbClr val="C87711"/>
              </a:solidFill>
              <a:latin typeface="Open Sans" panose="020B0606030504020204"/>
              <a:ea typeface="Open Sans"/>
              <a:cs typeface="Open Sans"/>
            </a:endParaRPr>
          </a:p>
        </p:txBody>
      </p:sp>
      <p:pic>
        <p:nvPicPr>
          <p:cNvPr id="1026" name="Grafik 16">
            <a:extLst>
              <a:ext uri="{FF2B5EF4-FFF2-40B4-BE49-F238E27FC236}">
                <a16:creationId xmlns:a16="http://schemas.microsoft.com/office/drawing/2014/main" id="{15EA2043-DD72-4704-9B17-4F144BA6F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070" y="437328"/>
            <a:ext cx="5548631" cy="211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EB2C8FFE-F7E1-4741-B1E8-39362F68C83E}"/>
              </a:ext>
            </a:extLst>
          </p:cNvPr>
          <p:cNvSpPr txBox="1"/>
          <p:nvPr/>
        </p:nvSpPr>
        <p:spPr>
          <a:xfrm>
            <a:off x="389882" y="2294394"/>
            <a:ext cx="7918546" cy="2648096"/>
          </a:xfrm>
          <a:prstGeom prst="rect">
            <a:avLst/>
          </a:prstGeom>
        </p:spPr>
        <p:txBody>
          <a:bodyPr vert="horz" wrap="none" lIns="91440" tIns="45720" rIns="91440" bIns="45720" rtlCol="0" anchor="t">
            <a:noAutofit/>
          </a:bodyPr>
          <a:lstStyle/>
          <a:p>
            <a:r>
              <a:rPr lang="en-US" sz="1600" b="1">
                <a:solidFill>
                  <a:schemeClr val="accent6"/>
                </a:solidFill>
              </a:rPr>
              <a:t>WHO CAN APPLY? </a:t>
            </a:r>
            <a:endParaRPr lang="de-DE" sz="1600">
              <a:solidFill>
                <a:schemeClr val="accent6"/>
              </a:solidFill>
            </a:endParaRPr>
          </a:p>
          <a:p>
            <a:pPr lvl="0"/>
            <a:r>
              <a:rPr lang="en-US" sz="1600" b="1"/>
              <a:t>International companies </a:t>
            </a:r>
            <a:r>
              <a:rPr lang="en-US" sz="1600"/>
              <a:t>active in trade, processing and/or procurement of agricultural</a:t>
            </a:r>
            <a:endParaRPr lang="en-US" sz="1600">
              <a:cs typeface="Calibri"/>
            </a:endParaRPr>
          </a:p>
          <a:p>
            <a:r>
              <a:rPr lang="en-US" sz="1600"/>
              <a:t>commodities and products </a:t>
            </a:r>
            <a:r>
              <a:rPr lang="en-US" sz="1600" b="1"/>
              <a:t>together with local</a:t>
            </a:r>
            <a:r>
              <a:rPr lang="en-US" sz="1600"/>
              <a:t> and internationa</a:t>
            </a:r>
            <a:r>
              <a:rPr lang="en-US" sz="1600" b="1"/>
              <a:t>l </a:t>
            </a:r>
            <a:r>
              <a:rPr lang="en-US" sz="1600" b="1" err="1"/>
              <a:t>organisations</a:t>
            </a:r>
            <a:r>
              <a:rPr lang="en-US" sz="1600"/>
              <a:t>. </a:t>
            </a:r>
            <a:endParaRPr lang="de-DE" sz="1600"/>
          </a:p>
          <a:p>
            <a:endParaRPr lang="de-DE" sz="1600"/>
          </a:p>
          <a:p>
            <a:r>
              <a:rPr lang="en-US" sz="1600" b="1">
                <a:solidFill>
                  <a:schemeClr val="accent6"/>
                </a:solidFill>
              </a:rPr>
              <a:t>WHAT IS THE SCOPE?</a:t>
            </a:r>
            <a:endParaRPr lang="de-DE" sz="1600">
              <a:solidFill>
                <a:schemeClr val="accent6"/>
              </a:solidFill>
            </a:endParaRPr>
          </a:p>
          <a:p>
            <a:r>
              <a:rPr lang="en-US" sz="1600"/>
              <a:t>Submit innovative idea for </a:t>
            </a:r>
            <a:r>
              <a:rPr lang="en-US" sz="1600" b="1"/>
              <a:t>projects fostering climate action in agricultural supply chains: </a:t>
            </a:r>
            <a:endParaRPr lang="de-DE" sz="3200"/>
          </a:p>
          <a:p>
            <a:pPr lvl="0"/>
            <a:r>
              <a:rPr lang="en-US" sz="1600" b="1"/>
              <a:t>Banana, Cocoa, Coffee, Cotton, Natural Rubber, Palm oil, Soy, Spices, Tea.</a:t>
            </a:r>
            <a:br>
              <a:rPr lang="en-US" sz="1600" b="1"/>
            </a:br>
            <a:r>
              <a:rPr lang="en-US" b="1"/>
              <a:t> </a:t>
            </a:r>
            <a:endParaRPr lang="de-DE"/>
          </a:p>
          <a:p>
            <a:r>
              <a:rPr lang="en-US" sz="1600" b="1"/>
              <a:t>Save the Date!</a:t>
            </a:r>
            <a:r>
              <a:rPr lang="en-US" sz="1600"/>
              <a:t> </a:t>
            </a:r>
            <a:r>
              <a:rPr lang="en-US" sz="1600">
                <a:solidFill>
                  <a:schemeClr val="accent6"/>
                </a:solidFill>
              </a:rPr>
              <a:t>Official Launch: </a:t>
            </a:r>
            <a:r>
              <a:rPr lang="en-US" sz="1600" b="1">
                <a:solidFill>
                  <a:schemeClr val="accent6"/>
                </a:solidFill>
              </a:rPr>
              <a:t>16</a:t>
            </a:r>
            <a:r>
              <a:rPr lang="en-US" sz="1600" b="1" baseline="30000">
                <a:solidFill>
                  <a:schemeClr val="accent6"/>
                </a:solidFill>
              </a:rPr>
              <a:t>th</a:t>
            </a:r>
            <a:r>
              <a:rPr lang="en-US" sz="1600" b="1">
                <a:solidFill>
                  <a:schemeClr val="accent6"/>
                </a:solidFill>
              </a:rPr>
              <a:t> May</a:t>
            </a:r>
            <a:r>
              <a:rPr lang="en-US" sz="1600">
                <a:solidFill>
                  <a:schemeClr val="accent6"/>
                </a:solidFill>
              </a:rPr>
              <a:t> </a:t>
            </a:r>
            <a:endParaRPr lang="en-US" sz="1600">
              <a:solidFill>
                <a:schemeClr val="accent6"/>
              </a:solidFill>
              <a:cs typeface="Calibri"/>
            </a:endParaRPr>
          </a:p>
          <a:p>
            <a:pPr lvl="0"/>
            <a:r>
              <a:rPr lang="en-US" sz="1600"/>
              <a:t>Please contact us for information upfront (i4c@giz.de)</a:t>
            </a:r>
            <a:endParaRPr lang="de-DE" sz="1600"/>
          </a:p>
          <a:p>
            <a:endParaRPr lang="de-DE" sz="3200"/>
          </a:p>
          <a:p>
            <a:pPr algn="l">
              <a:lnSpc>
                <a:spcPct val="150000"/>
              </a:lnSpc>
            </a:pPr>
            <a:endParaRPr lang="de-DE" sz="3200">
              <a:solidFill>
                <a:srgbClr val="C87711"/>
              </a:solidFill>
              <a:latin typeface="Pathway Gothic One" panose="02000506050000020004" pitchFamily="2" charset="77"/>
            </a:endParaRPr>
          </a:p>
        </p:txBody>
      </p:sp>
    </p:spTree>
    <p:extLst>
      <p:ext uri="{BB962C8B-B14F-4D97-AF65-F5344CB8AC3E}">
        <p14:creationId xmlns:p14="http://schemas.microsoft.com/office/powerpoint/2010/main" val="1215128396"/>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Berg, Tee, draußen, grün enthält.&#10;&#10;Automatisch generierte Beschreibung">
            <a:extLst>
              <a:ext uri="{FF2B5EF4-FFF2-40B4-BE49-F238E27FC236}">
                <a16:creationId xmlns:a16="http://schemas.microsoft.com/office/drawing/2014/main" id="{7486DDF7-C75A-4B4F-8129-46084E7A30B5}"/>
              </a:ext>
            </a:extLst>
          </p:cNvPr>
          <p:cNvPicPr>
            <a:picLocks noChangeAspect="1"/>
          </p:cNvPicPr>
          <p:nvPr/>
        </p:nvPicPr>
        <p:blipFill rotWithShape="1">
          <a:blip r:embed="rId2"/>
          <a:srcRect t="-1" b="15625"/>
          <a:stretch/>
        </p:blipFill>
        <p:spPr>
          <a:xfrm>
            <a:off x="0" y="0"/>
            <a:ext cx="9144000" cy="5143500"/>
          </a:xfrm>
          <a:prstGeom prst="rect">
            <a:avLst/>
          </a:prstGeom>
        </p:spPr>
      </p:pic>
      <p:sp>
        <p:nvSpPr>
          <p:cNvPr id="6" name="Rechteck 5">
            <a:extLst>
              <a:ext uri="{FF2B5EF4-FFF2-40B4-BE49-F238E27FC236}">
                <a16:creationId xmlns:a16="http://schemas.microsoft.com/office/drawing/2014/main" id="{EF5923FD-ADDB-4AD8-8A98-3EE0B7F6FF1E}"/>
              </a:ext>
            </a:extLst>
          </p:cNvPr>
          <p:cNvSpPr/>
          <p:nvPr/>
        </p:nvSpPr>
        <p:spPr>
          <a:xfrm>
            <a:off x="-38100" y="0"/>
            <a:ext cx="9220200" cy="5143500"/>
          </a:xfrm>
          <a:prstGeom prst="rect">
            <a:avLst/>
          </a:prstGeom>
          <a:solidFill>
            <a:srgbClr val="F2F2F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 name="Parallelogramm 3">
            <a:extLst>
              <a:ext uri="{FF2B5EF4-FFF2-40B4-BE49-F238E27FC236}">
                <a16:creationId xmlns:a16="http://schemas.microsoft.com/office/drawing/2014/main" id="{56E227B5-7E76-495E-AE78-F50D3E18B26F}"/>
              </a:ext>
            </a:extLst>
          </p:cNvPr>
          <p:cNvSpPr/>
          <p:nvPr/>
        </p:nvSpPr>
        <p:spPr>
          <a:xfrm>
            <a:off x="155428" y="203200"/>
            <a:ext cx="6267450" cy="749300"/>
          </a:xfrm>
          <a:prstGeom prst="parallelogram">
            <a:avLst/>
          </a:prstGeom>
          <a:solidFill>
            <a:srgbClr val="9D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el 16">
            <a:extLst>
              <a:ext uri="{FF2B5EF4-FFF2-40B4-BE49-F238E27FC236}">
                <a16:creationId xmlns:a16="http://schemas.microsoft.com/office/drawing/2014/main" id="{82AA4EDD-54C5-B642-9820-9F3E9DC166A4}"/>
              </a:ext>
            </a:extLst>
          </p:cNvPr>
          <p:cNvSpPr>
            <a:spLocks noGrp="1"/>
          </p:cNvSpPr>
          <p:nvPr>
            <p:ph type="title"/>
          </p:nvPr>
        </p:nvSpPr>
        <p:spPr>
          <a:xfrm>
            <a:off x="647803" y="324742"/>
            <a:ext cx="5171141" cy="583307"/>
          </a:xfrm>
        </p:spPr>
        <p:txBody>
          <a:bodyPr>
            <a:noAutofit/>
          </a:bodyPr>
          <a:lstStyle/>
          <a:p>
            <a:pPr>
              <a:lnSpc>
                <a:spcPct val="100000"/>
              </a:lnSpc>
            </a:pPr>
            <a:r>
              <a:rPr lang="de-DE" sz="2400">
                <a:solidFill>
                  <a:schemeClr val="bg1"/>
                </a:solidFill>
                <a:latin typeface="Open Sans" panose="020B0606030504020204"/>
              </a:rPr>
              <a:t>Die kommende INA Lunch-break</a:t>
            </a:r>
          </a:p>
        </p:txBody>
      </p:sp>
      <p:sp>
        <p:nvSpPr>
          <p:cNvPr id="10" name="Ellipse 9">
            <a:extLst>
              <a:ext uri="{FF2B5EF4-FFF2-40B4-BE49-F238E27FC236}">
                <a16:creationId xmlns:a16="http://schemas.microsoft.com/office/drawing/2014/main" id="{923FE363-B569-4E9A-9812-F922E2237E8C}"/>
              </a:ext>
            </a:extLst>
          </p:cNvPr>
          <p:cNvSpPr/>
          <p:nvPr/>
        </p:nvSpPr>
        <p:spPr>
          <a:xfrm>
            <a:off x="8513910" y="4532420"/>
            <a:ext cx="482590" cy="503126"/>
          </a:xfrm>
          <a:prstGeom prst="ellipse">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a:t>14</a:t>
            </a:r>
          </a:p>
        </p:txBody>
      </p:sp>
      <p:sp>
        <p:nvSpPr>
          <p:cNvPr id="16" name="Parallelogramm 15">
            <a:extLst>
              <a:ext uri="{FF2B5EF4-FFF2-40B4-BE49-F238E27FC236}">
                <a16:creationId xmlns:a16="http://schemas.microsoft.com/office/drawing/2014/main" id="{2F40BECD-3FEA-4919-896C-E95D36F65AA3}"/>
              </a:ext>
            </a:extLst>
          </p:cNvPr>
          <p:cNvSpPr/>
          <p:nvPr/>
        </p:nvSpPr>
        <p:spPr>
          <a:xfrm>
            <a:off x="647803" y="2525571"/>
            <a:ext cx="7656298" cy="1293167"/>
          </a:xfrm>
          <a:prstGeom prst="parallelogram">
            <a:avLst/>
          </a:prstGeom>
          <a:solidFill>
            <a:srgbClr val="CED07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e-DE">
              <a:solidFill>
                <a:srgbClr val="C87711"/>
              </a:solidFill>
              <a:latin typeface="Pathway Gothic One" panose="02000506050000020004" pitchFamily="2" charset="77"/>
            </a:endParaRPr>
          </a:p>
          <a:p>
            <a:pPr algn="ctr"/>
            <a:endParaRPr lang="de-DE" sz="2800">
              <a:solidFill>
                <a:schemeClr val="bg1"/>
              </a:solidFill>
              <a:latin typeface="Open Sans" panose="020B0606030504020204"/>
            </a:endParaRPr>
          </a:p>
          <a:p>
            <a:pPr algn="ctr"/>
            <a:r>
              <a:rPr lang="de-DE" sz="2800">
                <a:solidFill>
                  <a:schemeClr val="bg1"/>
                </a:solidFill>
                <a:latin typeface="Open Sans" panose="020B0606030504020204"/>
              </a:rPr>
              <a:t>Fr. 06.05.2022</a:t>
            </a:r>
            <a:endParaRPr lang="de-DE">
              <a:solidFill>
                <a:schemeClr val="bg1"/>
              </a:solidFill>
              <a:latin typeface="Open Sans" panose="020B0606030504020204"/>
              <a:cs typeface="Calibri"/>
            </a:endParaRPr>
          </a:p>
          <a:p>
            <a:pPr algn="ctr"/>
            <a:r>
              <a:rPr lang="de-DE" sz="2400"/>
              <a:t>Vorstellung des Due-Diligence Fund</a:t>
            </a:r>
          </a:p>
          <a:p>
            <a:pPr algn="ctr"/>
            <a:endParaRPr lang="de-DE" sz="2800">
              <a:solidFill>
                <a:schemeClr val="bg1"/>
              </a:solidFill>
              <a:latin typeface="Open Sans" panose="020B0606030504020204"/>
            </a:endParaRPr>
          </a:p>
          <a:p>
            <a:pPr algn="ctr">
              <a:lnSpc>
                <a:spcPct val="150000"/>
              </a:lnSpc>
            </a:pPr>
            <a:endParaRPr lang="de-DE">
              <a:solidFill>
                <a:srgbClr val="C87711"/>
              </a:solidFill>
              <a:latin typeface="Pathway Gothic One" panose="02000506050000020004" pitchFamily="2" charset="77"/>
            </a:endParaRPr>
          </a:p>
        </p:txBody>
      </p:sp>
      <p:pic>
        <p:nvPicPr>
          <p:cNvPr id="11" name="Grafik 10" descr="Flip-Kalender">
            <a:extLst>
              <a:ext uri="{FF2B5EF4-FFF2-40B4-BE49-F238E27FC236}">
                <a16:creationId xmlns:a16="http://schemas.microsoft.com/office/drawing/2014/main" id="{8CB7483C-49B6-4A62-943B-2C95F3D7D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8767" y="2717548"/>
            <a:ext cx="454606" cy="454606"/>
          </a:xfrm>
          <a:prstGeom prst="rect">
            <a:avLst/>
          </a:prstGeom>
        </p:spPr>
      </p:pic>
    </p:spTree>
    <p:extLst>
      <p:ext uri="{BB962C8B-B14F-4D97-AF65-F5344CB8AC3E}">
        <p14:creationId xmlns:p14="http://schemas.microsoft.com/office/powerpoint/2010/main" val="2759496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F1B04320-7AB3-EF47-8CE2-39408C2E10C7}"/>
              </a:ext>
            </a:extLst>
          </p:cNvPr>
          <p:cNvSpPr txBox="1">
            <a:spLocks/>
          </p:cNvSpPr>
          <p:nvPr/>
        </p:nvSpPr>
        <p:spPr>
          <a:xfrm>
            <a:off x="1626068" y="419408"/>
            <a:ext cx="6369210" cy="1494943"/>
          </a:xfrm>
          <a:prstGeom prst="rect">
            <a:avLst/>
          </a:prstGeom>
        </p:spPr>
        <p:txBody>
          <a:bodyPr vert="horz" lIns="91440" tIns="45720" rIns="91440" bIns="45720" rtlCol="0" anchor="ctr">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pPr>
            <a:endParaRPr lang="de-DE" sz="2800">
              <a:solidFill>
                <a:schemeClr val="bg1"/>
              </a:solidFill>
              <a:latin typeface="Pathway Gothic One" panose="02000506050000020004" pitchFamily="2" charset="77"/>
            </a:endParaRPr>
          </a:p>
          <a:p>
            <a:pPr>
              <a:lnSpc>
                <a:spcPct val="100000"/>
              </a:lnSpc>
            </a:pPr>
            <a:r>
              <a:rPr lang="de-DE" sz="2800">
                <a:solidFill>
                  <a:schemeClr val="bg1"/>
                </a:solidFill>
                <a:latin typeface="Open Sans" panose="020B0606030504020204"/>
              </a:rPr>
              <a:t>Bis zu unserer nächsten Veranstaltung </a:t>
            </a:r>
            <a:endParaRPr lang="de-DE" sz="2800" b="1">
              <a:solidFill>
                <a:srgbClr val="C87711"/>
              </a:solidFill>
              <a:latin typeface="Open Sans" panose="020B0606030504020204"/>
            </a:endParaRPr>
          </a:p>
        </p:txBody>
      </p:sp>
      <p:sp>
        <p:nvSpPr>
          <p:cNvPr id="3" name="Textfeld 2">
            <a:extLst>
              <a:ext uri="{FF2B5EF4-FFF2-40B4-BE49-F238E27FC236}">
                <a16:creationId xmlns:a16="http://schemas.microsoft.com/office/drawing/2014/main" id="{E75066A7-8F3D-E14C-9658-1816AB252106}"/>
              </a:ext>
            </a:extLst>
          </p:cNvPr>
          <p:cNvSpPr txBox="1"/>
          <p:nvPr/>
        </p:nvSpPr>
        <p:spPr>
          <a:xfrm>
            <a:off x="5616186" y="4784377"/>
            <a:ext cx="0" cy="0"/>
          </a:xfrm>
          <a:prstGeom prst="rect">
            <a:avLst/>
          </a:prstGeom>
        </p:spPr>
        <p:txBody>
          <a:bodyPr vert="horz" wrap="none" lIns="91440" tIns="45720" rIns="91440" bIns="45720" rtlCol="0" anchor="t">
            <a:noAutofit/>
          </a:bodyPr>
          <a:lstStyle/>
          <a:p>
            <a:pPr algn="l">
              <a:lnSpc>
                <a:spcPct val="150000"/>
              </a:lnSpc>
            </a:pPr>
            <a:endParaRPr lang="de-DE" sz="3200">
              <a:solidFill>
                <a:srgbClr val="C87711"/>
              </a:solidFill>
              <a:latin typeface="Pathway Gothic One" panose="02000506050000020004" pitchFamily="2" charset="77"/>
            </a:endParaRPr>
          </a:p>
        </p:txBody>
      </p:sp>
      <p:sp>
        <p:nvSpPr>
          <p:cNvPr id="4" name="Untertitel 2">
            <a:extLst>
              <a:ext uri="{FF2B5EF4-FFF2-40B4-BE49-F238E27FC236}">
                <a16:creationId xmlns:a16="http://schemas.microsoft.com/office/drawing/2014/main" id="{26A60B5C-3C07-B548-B083-E0110760C4E5}"/>
              </a:ext>
            </a:extLst>
          </p:cNvPr>
          <p:cNvSpPr txBox="1">
            <a:spLocks/>
          </p:cNvSpPr>
          <p:nvPr/>
        </p:nvSpPr>
        <p:spPr>
          <a:xfrm>
            <a:off x="1150938" y="3357563"/>
            <a:ext cx="6842125" cy="364429"/>
          </a:xfrm>
          <a:prstGeom prst="rect">
            <a:avLst/>
          </a:prstGeom>
        </p:spPr>
        <p:txBody>
          <a:bodyPr vert="horz" lIns="91440" tIns="45720" rIns="91440" bIns="457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de-DE" sz="1600" spc="0" err="1">
                <a:solidFill>
                  <a:schemeClr val="bg1"/>
                </a:solidFill>
                <a:latin typeface="Open Sans" panose="020B0606030504020204"/>
                <a:ea typeface="Open Sans" panose="020B0606030504020204" pitchFamily="34" charset="0"/>
                <a:cs typeface="Open Sans" panose="020B0606030504020204" pitchFamily="34" charset="0"/>
              </a:rPr>
              <a:t>www.nachhaltige-agrarlieferketten.org</a:t>
            </a:r>
            <a:endParaRPr lang="de-DE" sz="1600" spc="0">
              <a:solidFill>
                <a:schemeClr val="bg1"/>
              </a:solidFill>
              <a:latin typeface="Open Sans" panose="020B0606030504020204"/>
              <a:ea typeface="Open Sans" panose="020B0606030504020204" pitchFamily="34" charset="0"/>
              <a:cs typeface="Open Sans" panose="020B0606030504020204" pitchFamily="34" charset="0"/>
            </a:endParaRPr>
          </a:p>
        </p:txBody>
      </p:sp>
      <p:pic>
        <p:nvPicPr>
          <p:cNvPr id="5" name="Grafik 4" descr="Flip-Kalender">
            <a:extLst>
              <a:ext uri="{FF2B5EF4-FFF2-40B4-BE49-F238E27FC236}">
                <a16:creationId xmlns:a16="http://schemas.microsoft.com/office/drawing/2014/main" id="{D393280D-AA61-4A27-9C9E-2C70D2592B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3881" y="2093034"/>
            <a:ext cx="454606" cy="454606"/>
          </a:xfrm>
          <a:prstGeom prst="rect">
            <a:avLst/>
          </a:prstGeom>
        </p:spPr>
      </p:pic>
      <p:sp>
        <p:nvSpPr>
          <p:cNvPr id="8" name="TextBox 7">
            <a:extLst>
              <a:ext uri="{FF2B5EF4-FFF2-40B4-BE49-F238E27FC236}">
                <a16:creationId xmlns:a16="http://schemas.microsoft.com/office/drawing/2014/main" id="{60072049-15A3-49D6-80E5-A1702E9D94FA}"/>
              </a:ext>
            </a:extLst>
          </p:cNvPr>
          <p:cNvSpPr txBox="1"/>
          <p:nvPr/>
        </p:nvSpPr>
        <p:spPr>
          <a:xfrm>
            <a:off x="3210174" y="2455638"/>
            <a:ext cx="3297639" cy="754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a:solidFill>
                  <a:srgbClr val="FFFFFF"/>
                </a:solidFill>
                <a:latin typeface="Pathway Gothic One"/>
              </a:rPr>
              <a:t>Fr. 06.05.2022</a:t>
            </a:r>
          </a:p>
        </p:txBody>
      </p:sp>
    </p:spTree>
    <p:extLst>
      <p:ext uri="{BB962C8B-B14F-4D97-AF65-F5344CB8AC3E}">
        <p14:creationId xmlns:p14="http://schemas.microsoft.com/office/powerpoint/2010/main" val="85314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F6EC8B7-6C20-5E40-AE39-572318707CA3}"/>
              </a:ext>
            </a:extLst>
          </p:cNvPr>
          <p:cNvSpPr txBox="1"/>
          <p:nvPr/>
        </p:nvSpPr>
        <p:spPr>
          <a:xfrm>
            <a:off x="3971925" y="3352800"/>
            <a:ext cx="0" cy="0"/>
          </a:xfrm>
          <a:prstGeom prst="rect">
            <a:avLst/>
          </a:prstGeom>
        </p:spPr>
        <p:txBody>
          <a:bodyPr vert="horz" wrap="none" lIns="91440" tIns="45720" rIns="91440" bIns="45720" rtlCol="0" anchor="t">
            <a:noAutofit/>
          </a:bodyPr>
          <a:lstStyle/>
          <a:p>
            <a:pPr algn="l">
              <a:lnSpc>
                <a:spcPct val="150000"/>
              </a:lnSpc>
            </a:pPr>
            <a:endParaRPr lang="de-DE" sz="3200">
              <a:solidFill>
                <a:srgbClr val="C87711"/>
              </a:solidFill>
              <a:latin typeface="Pathway Gothic One" panose="02000506050000020004" pitchFamily="2" charset="77"/>
            </a:endParaRPr>
          </a:p>
        </p:txBody>
      </p:sp>
    </p:spTree>
    <p:extLst>
      <p:ext uri="{BB962C8B-B14F-4D97-AF65-F5344CB8AC3E}">
        <p14:creationId xmlns:p14="http://schemas.microsoft.com/office/powerpoint/2010/main" val="236066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6BFC95-AD65-4C70-A583-2A09530D102A}"/>
              </a:ext>
            </a:extLst>
          </p:cNvPr>
          <p:cNvSpPr txBox="1"/>
          <p:nvPr/>
        </p:nvSpPr>
        <p:spPr>
          <a:xfrm>
            <a:off x="127746" y="2653979"/>
            <a:ext cx="8572500" cy="2348328"/>
          </a:xfrm>
          <a:prstGeom prst="rect">
            <a:avLst/>
          </a:prstGeom>
        </p:spPr>
        <p:txBody>
          <a:bodyPr vert="horz" wrap="square" lIns="91440" tIns="45720" rIns="91440" bIns="45720" rtlCol="0" anchor="t">
            <a:noAutofit/>
          </a:bodyPr>
          <a:lstStyle/>
          <a:p>
            <a:r>
              <a:rPr lang="de-DE" sz="2800">
                <a:solidFill>
                  <a:srgbClr val="C87711"/>
                </a:solidFill>
                <a:latin typeface="Open Sans" panose="020B0606030504020204"/>
              </a:rPr>
              <a:t>Wie kann digitale Rückverfolgbarkeit zur Umsetzung von Sorgfaltspflichten beitragen?</a:t>
            </a:r>
            <a:br>
              <a:rPr lang="de-DE" sz="2800">
                <a:solidFill>
                  <a:srgbClr val="C87711"/>
                </a:solidFill>
                <a:latin typeface="Open Sans" panose="020B0606030504020204"/>
              </a:rPr>
            </a:br>
            <a:br>
              <a:rPr lang="de-DE" sz="2800">
                <a:solidFill>
                  <a:srgbClr val="C87711"/>
                </a:solidFill>
                <a:latin typeface="Open Sans" panose="020B0606030504020204"/>
              </a:rPr>
            </a:br>
            <a:r>
              <a:rPr lang="de-DE" sz="2400">
                <a:solidFill>
                  <a:srgbClr val="9DA042"/>
                </a:solidFill>
                <a:latin typeface="Open Sans" panose="020B0606030504020204"/>
              </a:rPr>
              <a:t>Lars Kahnert							</a:t>
            </a:r>
            <a:endParaRPr lang="de-DE" sz="2400">
              <a:solidFill>
                <a:srgbClr val="9DA042"/>
              </a:solidFill>
              <a:latin typeface="Open Sans" panose="020B0606030504020204"/>
              <a:ea typeface="Open Sans"/>
              <a:cs typeface="Open Sans"/>
            </a:endParaRPr>
          </a:p>
          <a:p>
            <a:pPr>
              <a:lnSpc>
                <a:spcPct val="150000"/>
              </a:lnSpc>
            </a:pPr>
            <a:r>
              <a:rPr lang="de-DE" sz="1200">
                <a:solidFill>
                  <a:srgbClr val="9DA042"/>
                </a:solidFill>
                <a:latin typeface="Open Sans"/>
                <a:ea typeface="Open Sans"/>
                <a:cs typeface="Open Sans"/>
              </a:rPr>
              <a:t>Experte für Digitalisierung in Agrarlieferketten, INA							</a:t>
            </a:r>
            <a:r>
              <a:rPr lang="de-DE" sz="1200">
                <a:solidFill>
                  <a:srgbClr val="9DA042"/>
                </a:solidFill>
                <a:effectLst/>
                <a:latin typeface="Open Sans"/>
                <a:ea typeface="Open Sans"/>
                <a:cs typeface="Open Sans"/>
              </a:rPr>
              <a:t>				</a:t>
            </a:r>
          </a:p>
          <a:p>
            <a:pPr>
              <a:lnSpc>
                <a:spcPct val="150000"/>
              </a:lnSpc>
            </a:pPr>
            <a:endParaRPr lang="de-DE" sz="1200">
              <a:solidFill>
                <a:srgbClr val="9DA042"/>
              </a:solidFill>
              <a:latin typeface="Open Sans" panose="020B0606030504020204"/>
            </a:endParaRPr>
          </a:p>
        </p:txBody>
      </p:sp>
    </p:spTree>
    <p:extLst>
      <p:ext uri="{BB962C8B-B14F-4D97-AF65-F5344CB8AC3E}">
        <p14:creationId xmlns:p14="http://schemas.microsoft.com/office/powerpoint/2010/main" val="1676551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7D61F0B-6F5A-4625-ABA5-44663C15B7D9}"/>
              </a:ext>
            </a:extLst>
          </p:cNvPr>
          <p:cNvSpPr txBox="1"/>
          <p:nvPr/>
        </p:nvSpPr>
        <p:spPr>
          <a:xfrm>
            <a:off x="815689" y="1720052"/>
            <a:ext cx="7974692" cy="2356402"/>
          </a:xfrm>
          <a:prstGeom prst="rect">
            <a:avLst/>
          </a:prstGeom>
        </p:spPr>
        <p:txBody>
          <a:bodyPr vert="horz" wrap="square" lIns="91440" tIns="45720" rIns="91440" bIns="45720" rtlCol="0" anchor="t">
            <a:no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a:ln>
                  <a:noFill/>
                </a:ln>
                <a:solidFill>
                  <a:prstClr val="black">
                    <a:lumMod val="95000"/>
                    <a:lumOff val="5000"/>
                  </a:prstClr>
                </a:solidFill>
                <a:effectLst/>
                <a:uLnTx/>
                <a:uFillTx/>
                <a:latin typeface="Pathway Gothic One" panose="02000506050000020004" pitchFamily="2" charset="77"/>
                <a:ea typeface="+mn-ea"/>
                <a:cs typeface="+mn-cs"/>
              </a:rPr>
              <a:t>Blockchain</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a:ln>
                  <a:noFill/>
                </a:ln>
                <a:solidFill>
                  <a:prstClr val="black">
                    <a:lumMod val="95000"/>
                    <a:lumOff val="5000"/>
                  </a:prstClr>
                </a:solidFill>
                <a:effectLst/>
                <a:uLnTx/>
                <a:uFillTx/>
                <a:latin typeface="Pathway Gothic One" panose="02000506050000020004" pitchFamily="2" charset="77"/>
                <a:ea typeface="+mn-ea"/>
                <a:cs typeface="+mn-cs"/>
              </a:rPr>
              <a:t>Spezifische Anwendungen, es gibt einfach zu viele….</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a:ln>
                  <a:noFill/>
                </a:ln>
                <a:solidFill>
                  <a:prstClr val="black">
                    <a:lumMod val="95000"/>
                    <a:lumOff val="5000"/>
                  </a:prstClr>
                </a:solidFill>
                <a:effectLst/>
                <a:uLnTx/>
                <a:uFillTx/>
                <a:latin typeface="Pathway Gothic One" panose="02000506050000020004" pitchFamily="2" charset="77"/>
                <a:ea typeface="+mn-ea"/>
                <a:cs typeface="+mn-cs"/>
              </a:rPr>
              <a:t>…auch nicht um INATrace, die Open Source Traceability-Lösung der INA</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a:ln>
                  <a:noFill/>
                </a:ln>
                <a:solidFill>
                  <a:prstClr val="black">
                    <a:lumMod val="95000"/>
                    <a:lumOff val="5000"/>
                  </a:prstClr>
                </a:solidFill>
                <a:effectLst/>
                <a:uLnTx/>
                <a:uFillTx/>
                <a:latin typeface="Pathway Gothic One" panose="02000506050000020004" pitchFamily="2" charset="77"/>
                <a:ea typeface="+mn-ea"/>
                <a:cs typeface="+mn-cs"/>
              </a:rPr>
              <a:t>KI-gestützte Risikoanalyse direkter Zulieferer</a:t>
            </a:r>
            <a:endParaRPr kumimoji="0" lang="de-DE" sz="2000" b="0" i="0" u="none" strike="noStrike" kern="1200" cap="none" spc="0" normalizeH="0" baseline="0" noProof="0">
              <a:ln>
                <a:noFill/>
              </a:ln>
              <a:solidFill>
                <a:srgbClr val="C87711"/>
              </a:solidFill>
              <a:effectLst/>
              <a:uLnTx/>
              <a:uFillTx/>
              <a:latin typeface="Pathway Gothic One" panose="02000506050000020004" pitchFamily="2" charset="77"/>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C87711"/>
              </a:solidFill>
              <a:effectLst/>
              <a:uLnTx/>
              <a:uFillTx/>
              <a:latin typeface="Pathway Gothic One" panose="02000506050000020004" pitchFamily="2" charset="77"/>
              <a:ea typeface="+mn-ea"/>
              <a:cs typeface="+mn-cs"/>
            </a:endParaRPr>
          </a:p>
        </p:txBody>
      </p:sp>
      <p:sp>
        <p:nvSpPr>
          <p:cNvPr id="5" name="Titel 2">
            <a:extLst>
              <a:ext uri="{FF2B5EF4-FFF2-40B4-BE49-F238E27FC236}">
                <a16:creationId xmlns:a16="http://schemas.microsoft.com/office/drawing/2014/main" id="{EA952B3E-5601-4150-B002-815D8E2E7DBD}"/>
              </a:ext>
            </a:extLst>
          </p:cNvPr>
          <p:cNvSpPr txBox="1">
            <a:spLocks/>
          </p:cNvSpPr>
          <p:nvPr/>
        </p:nvSpPr>
        <p:spPr>
          <a:xfrm>
            <a:off x="355167" y="376501"/>
            <a:ext cx="72496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Worum es heute </a:t>
            </a:r>
            <a:r>
              <a:rPr kumimoji="0" lang="de-DE" sz="28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NICHT</a:t>
            </a: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 geht</a:t>
            </a:r>
          </a:p>
        </p:txBody>
      </p:sp>
    </p:spTree>
    <p:extLst>
      <p:ext uri="{BB962C8B-B14F-4D97-AF65-F5344CB8AC3E}">
        <p14:creationId xmlns:p14="http://schemas.microsoft.com/office/powerpoint/2010/main" val="147245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EAF4805-AB37-4544-B371-4A66169C8FB0}"/>
              </a:ext>
            </a:extLst>
          </p:cNvPr>
          <p:cNvSpPr txBox="1"/>
          <p:nvPr/>
        </p:nvSpPr>
        <p:spPr>
          <a:xfrm>
            <a:off x="7861652" y="1776874"/>
            <a:ext cx="184731" cy="73866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21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2100" b="0" i="0" u="none" strike="noStrike" kern="1200" cap="none" spc="0" normalizeH="0" baseline="0" noProof="0">
              <a:ln>
                <a:noFill/>
              </a:ln>
              <a:solidFill>
                <a:prstClr val="black"/>
              </a:solidFill>
              <a:effectLst/>
              <a:uLnTx/>
              <a:uFillTx/>
              <a:latin typeface="Arial"/>
              <a:ea typeface="+mn-ea"/>
              <a:cs typeface="+mn-cs"/>
            </a:endParaRPr>
          </a:p>
        </p:txBody>
      </p:sp>
      <p:pic>
        <p:nvPicPr>
          <p:cNvPr id="3" name="Grafik 2">
            <a:extLst>
              <a:ext uri="{FF2B5EF4-FFF2-40B4-BE49-F238E27FC236}">
                <a16:creationId xmlns:a16="http://schemas.microsoft.com/office/drawing/2014/main" id="{682249F6-0780-4C3B-B0CB-DE7EA42C00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083" y="1033591"/>
            <a:ext cx="5712014" cy="2334837"/>
          </a:xfrm>
          <a:prstGeom prst="rect">
            <a:avLst/>
          </a:prstGeom>
        </p:spPr>
      </p:pic>
      <p:sp>
        <p:nvSpPr>
          <p:cNvPr id="4" name="Titel 2">
            <a:extLst>
              <a:ext uri="{FF2B5EF4-FFF2-40B4-BE49-F238E27FC236}">
                <a16:creationId xmlns:a16="http://schemas.microsoft.com/office/drawing/2014/main" id="{7FCC8A3E-7E5D-4B16-AEC2-C60B2DD7A988}"/>
              </a:ext>
            </a:extLst>
          </p:cNvPr>
          <p:cNvSpPr txBox="1">
            <a:spLocks/>
          </p:cNvSpPr>
          <p:nvPr/>
        </p:nvSpPr>
        <p:spPr>
          <a:xfrm>
            <a:off x="348443" y="363745"/>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Waren- und Informationsfluss: Theorie</a:t>
            </a:r>
          </a:p>
        </p:txBody>
      </p:sp>
      <p:pic>
        <p:nvPicPr>
          <p:cNvPr id="5" name="Grafik 4">
            <a:extLst>
              <a:ext uri="{FF2B5EF4-FFF2-40B4-BE49-F238E27FC236}">
                <a16:creationId xmlns:a16="http://schemas.microsoft.com/office/drawing/2014/main" id="{D865129C-1B45-4E06-85B7-BF95D1400AED}"/>
              </a:ext>
            </a:extLst>
          </p:cNvPr>
          <p:cNvPicPr>
            <a:picLocks noChangeAspect="1"/>
          </p:cNvPicPr>
          <p:nvPr/>
        </p:nvPicPr>
        <p:blipFill>
          <a:blip r:embed="rId4"/>
          <a:stretch>
            <a:fillRect/>
          </a:stretch>
        </p:blipFill>
        <p:spPr>
          <a:xfrm>
            <a:off x="6557097" y="1650367"/>
            <a:ext cx="1792187" cy="991677"/>
          </a:xfrm>
          <a:prstGeom prst="rect">
            <a:avLst/>
          </a:prstGeom>
        </p:spPr>
      </p:pic>
      <p:grpSp>
        <p:nvGrpSpPr>
          <p:cNvPr id="6" name="Gruppieren 5">
            <a:extLst>
              <a:ext uri="{FF2B5EF4-FFF2-40B4-BE49-F238E27FC236}">
                <a16:creationId xmlns:a16="http://schemas.microsoft.com/office/drawing/2014/main" id="{47FF976F-16DD-4A38-95DA-4FD0A645ED46}"/>
              </a:ext>
            </a:extLst>
          </p:cNvPr>
          <p:cNvGrpSpPr/>
          <p:nvPr/>
        </p:nvGrpSpPr>
        <p:grpSpPr>
          <a:xfrm>
            <a:off x="288111" y="3152322"/>
            <a:ext cx="2041370" cy="1393631"/>
            <a:chOff x="532782" y="3368428"/>
            <a:chExt cx="2041370" cy="1393631"/>
          </a:xfrm>
        </p:grpSpPr>
        <p:pic>
          <p:nvPicPr>
            <p:cNvPr id="7" name="Grafik 6" descr="Klemmbrett abgehakt Silhouette">
              <a:extLst>
                <a:ext uri="{FF2B5EF4-FFF2-40B4-BE49-F238E27FC236}">
                  <a16:creationId xmlns:a16="http://schemas.microsoft.com/office/drawing/2014/main" id="{1B6C5137-04DA-4CE4-ADC2-A0DDA632E9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782" y="3368428"/>
              <a:ext cx="2041370" cy="1393631"/>
            </a:xfrm>
            <a:prstGeom prst="rect">
              <a:avLst/>
            </a:prstGeom>
          </p:spPr>
        </p:pic>
        <p:sp>
          <p:nvSpPr>
            <p:cNvPr id="8" name="Textfeld 7">
              <a:extLst>
                <a:ext uri="{FF2B5EF4-FFF2-40B4-BE49-F238E27FC236}">
                  <a16:creationId xmlns:a16="http://schemas.microsoft.com/office/drawing/2014/main" id="{257FEDCE-8B23-40A2-82E4-0E11AC5CB770}"/>
                </a:ext>
              </a:extLst>
            </p:cNvPr>
            <p:cNvSpPr txBox="1"/>
            <p:nvPr/>
          </p:nvSpPr>
          <p:spPr>
            <a:xfrm>
              <a:off x="1406177" y="3757492"/>
              <a:ext cx="676196" cy="749926"/>
            </a:xfrm>
            <a:prstGeom prst="rect">
              <a:avLst/>
            </a:prstGeom>
            <a:solidFill>
              <a:schemeClr val="bg1"/>
            </a:solidFill>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Preise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CO</a:t>
              </a:r>
              <a:r>
                <a:rPr kumimoji="0" lang="de-DE" sz="1000" b="0" i="0" u="none" strike="noStrike" kern="1200" cap="none" spc="0" normalizeH="0" baseline="-2500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Walderhalt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Menschen-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rechte….</a:t>
              </a:r>
            </a:p>
          </p:txBody>
        </p:sp>
      </p:grpSp>
      <p:cxnSp>
        <p:nvCxnSpPr>
          <p:cNvPr id="15" name="Gerade Verbindung mit Pfeil 14">
            <a:extLst>
              <a:ext uri="{FF2B5EF4-FFF2-40B4-BE49-F238E27FC236}">
                <a16:creationId xmlns:a16="http://schemas.microsoft.com/office/drawing/2014/main" id="{676283C1-4848-43BB-AB85-154DF3B2423A}"/>
              </a:ext>
            </a:extLst>
          </p:cNvPr>
          <p:cNvCxnSpPr>
            <a:cxnSpLocks/>
          </p:cNvCxnSpPr>
          <p:nvPr/>
        </p:nvCxnSpPr>
        <p:spPr>
          <a:xfrm>
            <a:off x="2064616" y="3497025"/>
            <a:ext cx="4779524" cy="0"/>
          </a:xfrm>
          <a:prstGeom prst="straightConnector1">
            <a:avLst/>
          </a:prstGeom>
          <a:ln w="149225">
            <a:solidFill>
              <a:srgbClr val="C8771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20224300-C867-4714-874E-629106DCBCAA}"/>
              </a:ext>
            </a:extLst>
          </p:cNvPr>
          <p:cNvGrpSpPr/>
          <p:nvPr/>
        </p:nvGrpSpPr>
        <p:grpSpPr>
          <a:xfrm>
            <a:off x="2499013" y="3731205"/>
            <a:ext cx="3606102" cy="1082334"/>
            <a:chOff x="2614920" y="3777551"/>
            <a:chExt cx="3606102" cy="1082334"/>
          </a:xfrm>
        </p:grpSpPr>
        <p:pic>
          <p:nvPicPr>
            <p:cNvPr id="10" name="Grafik 9">
              <a:extLst>
                <a:ext uri="{FF2B5EF4-FFF2-40B4-BE49-F238E27FC236}">
                  <a16:creationId xmlns:a16="http://schemas.microsoft.com/office/drawing/2014/main" id="{5845D536-AE4B-4B10-BF0C-FCCEB2D30735}"/>
                </a:ext>
              </a:extLst>
            </p:cNvPr>
            <p:cNvPicPr>
              <a:picLocks noChangeAspect="1"/>
            </p:cNvPicPr>
            <p:nvPr/>
          </p:nvPicPr>
          <p:blipFill>
            <a:blip r:embed="rId7"/>
            <a:stretch>
              <a:fillRect/>
            </a:stretch>
          </p:blipFill>
          <p:spPr>
            <a:xfrm>
              <a:off x="4503731" y="4123182"/>
              <a:ext cx="628650" cy="704850"/>
            </a:xfrm>
            <a:prstGeom prst="rect">
              <a:avLst/>
            </a:prstGeom>
          </p:spPr>
        </p:pic>
        <p:sp>
          <p:nvSpPr>
            <p:cNvPr id="11" name="Textfeld 10">
              <a:extLst>
                <a:ext uri="{FF2B5EF4-FFF2-40B4-BE49-F238E27FC236}">
                  <a16:creationId xmlns:a16="http://schemas.microsoft.com/office/drawing/2014/main" id="{E938ABB4-644C-4A45-A5AF-717DCC35B9B1}"/>
                </a:ext>
              </a:extLst>
            </p:cNvPr>
            <p:cNvSpPr txBox="1"/>
            <p:nvPr/>
          </p:nvSpPr>
          <p:spPr>
            <a:xfrm>
              <a:off x="4018173" y="4123182"/>
              <a:ext cx="425116" cy="5847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prstClr val="black"/>
                  </a:solidFill>
                  <a:effectLst/>
                  <a:uLnTx/>
                  <a:uFillTx/>
                  <a:latin typeface="Arial"/>
                  <a:ea typeface="+mn-ea"/>
                  <a:cs typeface="+mn-cs"/>
                </a:rPr>
                <a:t>+</a:t>
              </a:r>
            </a:p>
          </p:txBody>
        </p:sp>
        <p:sp>
          <p:nvSpPr>
            <p:cNvPr id="12" name="Textfeld 11">
              <a:extLst>
                <a:ext uri="{FF2B5EF4-FFF2-40B4-BE49-F238E27FC236}">
                  <a16:creationId xmlns:a16="http://schemas.microsoft.com/office/drawing/2014/main" id="{1CD6758F-C0FD-49EB-8BCA-1C57D717E100}"/>
                </a:ext>
              </a:extLst>
            </p:cNvPr>
            <p:cNvSpPr txBox="1"/>
            <p:nvPr/>
          </p:nvSpPr>
          <p:spPr>
            <a:xfrm>
              <a:off x="2728847" y="4318718"/>
              <a:ext cx="55406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Ware</a:t>
              </a:r>
            </a:p>
          </p:txBody>
        </p:sp>
        <p:sp>
          <p:nvSpPr>
            <p:cNvPr id="13" name="Textfeld 12">
              <a:extLst>
                <a:ext uri="{FF2B5EF4-FFF2-40B4-BE49-F238E27FC236}">
                  <a16:creationId xmlns:a16="http://schemas.microsoft.com/office/drawing/2014/main" id="{B0EF9663-B0F3-4D8F-B6F5-ED7A7F185C3A}"/>
                </a:ext>
              </a:extLst>
            </p:cNvPr>
            <p:cNvSpPr txBox="1"/>
            <p:nvPr/>
          </p:nvSpPr>
          <p:spPr>
            <a:xfrm>
              <a:off x="5126065" y="4318719"/>
              <a:ext cx="109495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Information</a:t>
              </a: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14" name="Rechteck: abgerundete Ecken 13">
              <a:extLst>
                <a:ext uri="{FF2B5EF4-FFF2-40B4-BE49-F238E27FC236}">
                  <a16:creationId xmlns:a16="http://schemas.microsoft.com/office/drawing/2014/main" id="{3443958A-74EF-4D5F-859C-FBD43E47180F}"/>
                </a:ext>
              </a:extLst>
            </p:cNvPr>
            <p:cNvSpPr/>
            <p:nvPr/>
          </p:nvSpPr>
          <p:spPr>
            <a:xfrm>
              <a:off x="2614920" y="3777551"/>
              <a:ext cx="3606102" cy="1082334"/>
            </a:xfrm>
            <a:prstGeom prst="roundRect">
              <a:avLst/>
            </a:prstGeom>
            <a:solidFill>
              <a:srgbClr val="C87711">
                <a:alpha val="10000"/>
              </a:srgbClr>
            </a:solidFill>
            <a:ln w="25400">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C87711"/>
                  </a:solidFill>
                  <a:effectLst/>
                  <a:uLnTx/>
                  <a:uFillTx/>
                  <a:latin typeface="Pathway Gothic One"/>
                  <a:ea typeface="+mn-ea"/>
                  <a:cs typeface="+mn-cs"/>
                </a:rPr>
                <a:t>Rückverfolgung</a:t>
              </a:r>
            </a:p>
          </p:txBody>
        </p:sp>
        <p:pic>
          <p:nvPicPr>
            <p:cNvPr id="16" name="Grafik 15" descr="Ein Bild, das Text enthält.&#10;&#10;Automatisch generierte Beschreibung">
              <a:extLst>
                <a:ext uri="{FF2B5EF4-FFF2-40B4-BE49-F238E27FC236}">
                  <a16:creationId xmlns:a16="http://schemas.microsoft.com/office/drawing/2014/main" id="{3BC5141F-89ED-42A4-B3E0-D8F75CD8EC94}"/>
                </a:ext>
              </a:extLst>
            </p:cNvPr>
            <p:cNvPicPr>
              <a:picLocks noChangeAspect="1"/>
            </p:cNvPicPr>
            <p:nvPr/>
          </p:nvPicPr>
          <p:blipFill>
            <a:blip r:embed="rId8"/>
            <a:stretch>
              <a:fillRect/>
            </a:stretch>
          </p:blipFill>
          <p:spPr>
            <a:xfrm>
              <a:off x="3372771" y="4141795"/>
              <a:ext cx="490153" cy="602188"/>
            </a:xfrm>
            <a:prstGeom prst="rect">
              <a:avLst/>
            </a:prstGeom>
          </p:spPr>
        </p:pic>
      </p:grpSp>
      <p:cxnSp>
        <p:nvCxnSpPr>
          <p:cNvPr id="18" name="Gerade Verbindung mit Pfeil 17">
            <a:extLst>
              <a:ext uri="{FF2B5EF4-FFF2-40B4-BE49-F238E27FC236}">
                <a16:creationId xmlns:a16="http://schemas.microsoft.com/office/drawing/2014/main" id="{D3A451D6-9560-4D14-9122-A2077EBB956C}"/>
              </a:ext>
            </a:extLst>
          </p:cNvPr>
          <p:cNvCxnSpPr>
            <a:cxnSpLocks/>
          </p:cNvCxnSpPr>
          <p:nvPr/>
        </p:nvCxnSpPr>
        <p:spPr>
          <a:xfrm flipV="1">
            <a:off x="1794447" y="2850776"/>
            <a:ext cx="0" cy="452430"/>
          </a:xfrm>
          <a:prstGeom prst="straightConnector1">
            <a:avLst/>
          </a:prstGeom>
          <a:ln w="22225">
            <a:solidFill>
              <a:schemeClr val="bg1">
                <a:lumMod val="50000"/>
                <a:alpha val="74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C048334A-802A-4939-A550-79EA93610ADC}"/>
              </a:ext>
            </a:extLst>
          </p:cNvPr>
          <p:cNvCxnSpPr>
            <a:cxnSpLocks/>
          </p:cNvCxnSpPr>
          <p:nvPr/>
        </p:nvCxnSpPr>
        <p:spPr>
          <a:xfrm flipV="1">
            <a:off x="1794447" y="3003365"/>
            <a:ext cx="1177353" cy="299841"/>
          </a:xfrm>
          <a:prstGeom prst="straightConnector1">
            <a:avLst/>
          </a:prstGeom>
          <a:ln w="22225">
            <a:solidFill>
              <a:schemeClr val="bg1">
                <a:lumMod val="50000"/>
                <a:alpha val="74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4CD13727-F3A5-49B5-8D19-794C4ABBBDD8}"/>
              </a:ext>
            </a:extLst>
          </p:cNvPr>
          <p:cNvCxnSpPr>
            <a:cxnSpLocks/>
          </p:cNvCxnSpPr>
          <p:nvPr/>
        </p:nvCxnSpPr>
        <p:spPr>
          <a:xfrm flipV="1">
            <a:off x="1794447" y="3090672"/>
            <a:ext cx="2008724" cy="212534"/>
          </a:xfrm>
          <a:prstGeom prst="straightConnector1">
            <a:avLst/>
          </a:prstGeom>
          <a:ln w="22225">
            <a:solidFill>
              <a:schemeClr val="bg1">
                <a:lumMod val="50000"/>
                <a:alpha val="74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065BF007-74E2-4CD2-9595-4CF17D7A2768}"/>
              </a:ext>
            </a:extLst>
          </p:cNvPr>
          <p:cNvPicPr>
            <a:picLocks noChangeAspect="1"/>
          </p:cNvPicPr>
          <p:nvPr/>
        </p:nvPicPr>
        <p:blipFill>
          <a:blip r:embed="rId9"/>
          <a:stretch>
            <a:fillRect/>
          </a:stretch>
        </p:blipFill>
        <p:spPr>
          <a:xfrm>
            <a:off x="7013672" y="2871447"/>
            <a:ext cx="985577" cy="1719517"/>
          </a:xfrm>
          <a:prstGeom prst="rect">
            <a:avLst/>
          </a:prstGeom>
        </p:spPr>
      </p:pic>
    </p:spTree>
    <p:extLst>
      <p:ext uri="{BB962C8B-B14F-4D97-AF65-F5344CB8AC3E}">
        <p14:creationId xmlns:p14="http://schemas.microsoft.com/office/powerpoint/2010/main" val="62402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EAF4805-AB37-4544-B371-4A66169C8FB0}"/>
              </a:ext>
            </a:extLst>
          </p:cNvPr>
          <p:cNvSpPr txBox="1"/>
          <p:nvPr/>
        </p:nvSpPr>
        <p:spPr>
          <a:xfrm>
            <a:off x="7338171" y="1776874"/>
            <a:ext cx="184731" cy="73866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21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2100" b="0" i="0" u="none" strike="noStrike" kern="1200" cap="none" spc="0" normalizeH="0" baseline="0" noProof="0">
              <a:ln>
                <a:noFill/>
              </a:ln>
              <a:solidFill>
                <a:prstClr val="black"/>
              </a:solidFill>
              <a:effectLst/>
              <a:uLnTx/>
              <a:uFillTx/>
              <a:latin typeface="Arial"/>
              <a:ea typeface="+mn-ea"/>
              <a:cs typeface="+mn-cs"/>
            </a:endParaRPr>
          </a:p>
        </p:txBody>
      </p:sp>
      <p:pic>
        <p:nvPicPr>
          <p:cNvPr id="3" name="Grafik 2">
            <a:extLst>
              <a:ext uri="{FF2B5EF4-FFF2-40B4-BE49-F238E27FC236}">
                <a16:creationId xmlns:a16="http://schemas.microsoft.com/office/drawing/2014/main" id="{682249F6-0780-4C3B-B0CB-DE7EA42C00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792" y="910321"/>
            <a:ext cx="6689573" cy="2734423"/>
          </a:xfrm>
          <a:prstGeom prst="rect">
            <a:avLst/>
          </a:prstGeom>
        </p:spPr>
      </p:pic>
      <p:sp>
        <p:nvSpPr>
          <p:cNvPr id="4" name="Titel 2">
            <a:extLst>
              <a:ext uri="{FF2B5EF4-FFF2-40B4-BE49-F238E27FC236}">
                <a16:creationId xmlns:a16="http://schemas.microsoft.com/office/drawing/2014/main" id="{7FCC8A3E-7E5D-4B16-AEC2-C60B2DD7A988}"/>
              </a:ext>
            </a:extLst>
          </p:cNvPr>
          <p:cNvSpPr txBox="1">
            <a:spLocks/>
          </p:cNvSpPr>
          <p:nvPr/>
        </p:nvSpPr>
        <p:spPr>
          <a:xfrm>
            <a:off x="-81155" y="350976"/>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Wie sieht meine Lieferkette aus…?</a:t>
            </a:r>
          </a:p>
        </p:txBody>
      </p:sp>
      <p:pic>
        <p:nvPicPr>
          <p:cNvPr id="5" name="Grafik 4">
            <a:extLst>
              <a:ext uri="{FF2B5EF4-FFF2-40B4-BE49-F238E27FC236}">
                <a16:creationId xmlns:a16="http://schemas.microsoft.com/office/drawing/2014/main" id="{D865129C-1B45-4E06-85B7-BF95D1400AED}"/>
              </a:ext>
            </a:extLst>
          </p:cNvPr>
          <p:cNvPicPr>
            <a:picLocks noChangeAspect="1"/>
          </p:cNvPicPr>
          <p:nvPr/>
        </p:nvPicPr>
        <p:blipFill>
          <a:blip r:embed="rId4"/>
          <a:stretch>
            <a:fillRect/>
          </a:stretch>
        </p:blipFill>
        <p:spPr>
          <a:xfrm>
            <a:off x="6801664" y="1635875"/>
            <a:ext cx="1792187" cy="991677"/>
          </a:xfrm>
          <a:prstGeom prst="rect">
            <a:avLst/>
          </a:prstGeom>
        </p:spPr>
      </p:pic>
      <p:cxnSp>
        <p:nvCxnSpPr>
          <p:cNvPr id="15" name="Gerade Verbindung mit Pfeil 14">
            <a:extLst>
              <a:ext uri="{FF2B5EF4-FFF2-40B4-BE49-F238E27FC236}">
                <a16:creationId xmlns:a16="http://schemas.microsoft.com/office/drawing/2014/main" id="{676283C1-4848-43BB-AB85-154DF3B2423A}"/>
              </a:ext>
            </a:extLst>
          </p:cNvPr>
          <p:cNvCxnSpPr>
            <a:cxnSpLocks/>
          </p:cNvCxnSpPr>
          <p:nvPr/>
        </p:nvCxnSpPr>
        <p:spPr>
          <a:xfrm>
            <a:off x="837047" y="3771345"/>
            <a:ext cx="4779524" cy="0"/>
          </a:xfrm>
          <a:prstGeom prst="straightConnector1">
            <a:avLst/>
          </a:prstGeom>
          <a:ln w="149225">
            <a:solidFill>
              <a:srgbClr val="C8771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0AB99404-2A17-40C2-A56F-4B575A270CEC}"/>
              </a:ext>
            </a:extLst>
          </p:cNvPr>
          <p:cNvSpPr txBox="1"/>
          <p:nvPr/>
        </p:nvSpPr>
        <p:spPr>
          <a:xfrm>
            <a:off x="1369327" y="3678491"/>
            <a:ext cx="557784" cy="914400"/>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3200" b="1" i="0" u="none" strike="noStrike" kern="1200" cap="none" spc="0" normalizeH="0" baseline="0" noProof="0">
                <a:ln>
                  <a:noFill/>
                </a:ln>
                <a:solidFill>
                  <a:srgbClr val="C87711"/>
                </a:solidFill>
                <a:effectLst/>
                <a:uLnTx/>
                <a:uFillTx/>
                <a:latin typeface="Pathway Gothic One" panose="02000506050000020004" pitchFamily="2" charset="77"/>
                <a:ea typeface="+mn-ea"/>
                <a:cs typeface="+mn-cs"/>
              </a:rPr>
              <a:t>?? </a:t>
            </a:r>
            <a:endParaRPr kumimoji="0" lang="de-DE" sz="2000" b="1" i="0" u="none" strike="noStrike" kern="1200" cap="none" spc="0" normalizeH="0" baseline="0" noProof="0">
              <a:ln>
                <a:noFill/>
              </a:ln>
              <a:solidFill>
                <a:srgbClr val="C87711"/>
              </a:solidFill>
              <a:effectLst/>
              <a:uLnTx/>
              <a:uFillTx/>
              <a:latin typeface="Pathway Gothic One"/>
              <a:ea typeface="+mn-ea"/>
              <a:cs typeface="+mn-cs"/>
            </a:endParaRPr>
          </a:p>
        </p:txBody>
      </p:sp>
      <p:sp>
        <p:nvSpPr>
          <p:cNvPr id="27" name="Rechteck: abgerundete Ecken 26">
            <a:extLst>
              <a:ext uri="{FF2B5EF4-FFF2-40B4-BE49-F238E27FC236}">
                <a16:creationId xmlns:a16="http://schemas.microsoft.com/office/drawing/2014/main" id="{60933528-21DF-4564-9E9E-F84B56918AC1}"/>
              </a:ext>
            </a:extLst>
          </p:cNvPr>
          <p:cNvSpPr/>
          <p:nvPr/>
        </p:nvSpPr>
        <p:spPr>
          <a:xfrm>
            <a:off x="2459391" y="3988510"/>
            <a:ext cx="3070456" cy="914398"/>
          </a:xfrm>
          <a:prstGeom prst="roundRect">
            <a:avLst/>
          </a:prstGeom>
          <a:solidFill>
            <a:srgbClr val="C87711">
              <a:alpha val="10000"/>
            </a:srgbClr>
          </a:solidFill>
          <a:ln w="25400">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C87711"/>
                </a:solidFill>
                <a:effectLst/>
                <a:uLnTx/>
                <a:uFillTx/>
                <a:latin typeface="Pathway Gothic One"/>
                <a:ea typeface="+mn-ea"/>
                <a:cs typeface="+mn-cs"/>
              </a:rPr>
              <a:t>Mapping</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Lieferkette, Zulieferer</a:t>
            </a:r>
          </a:p>
        </p:txBody>
      </p:sp>
      <p:pic>
        <p:nvPicPr>
          <p:cNvPr id="28" name="Grafik 27" descr="Touchscreen mit einfarbiger Füllung">
            <a:extLst>
              <a:ext uri="{FF2B5EF4-FFF2-40B4-BE49-F238E27FC236}">
                <a16:creationId xmlns:a16="http://schemas.microsoft.com/office/drawing/2014/main" id="{7EE43503-84C4-453F-9486-FB69713A07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2771" y="4338015"/>
            <a:ext cx="435708" cy="435708"/>
          </a:xfrm>
          <a:prstGeom prst="rect">
            <a:avLst/>
          </a:prstGeom>
        </p:spPr>
      </p:pic>
      <p:pic>
        <p:nvPicPr>
          <p:cNvPr id="31" name="Grafik 30">
            <a:extLst>
              <a:ext uri="{FF2B5EF4-FFF2-40B4-BE49-F238E27FC236}">
                <a16:creationId xmlns:a16="http://schemas.microsoft.com/office/drawing/2014/main" id="{D9C8822C-BB58-4E81-83F9-8CC1A4AF2C97}"/>
              </a:ext>
            </a:extLst>
          </p:cNvPr>
          <p:cNvPicPr>
            <a:picLocks noChangeAspect="1"/>
          </p:cNvPicPr>
          <p:nvPr/>
        </p:nvPicPr>
        <p:blipFill>
          <a:blip r:embed="rId7"/>
          <a:stretch>
            <a:fillRect/>
          </a:stretch>
        </p:blipFill>
        <p:spPr>
          <a:xfrm>
            <a:off x="2544843" y="4317750"/>
            <a:ext cx="285322" cy="407603"/>
          </a:xfrm>
          <a:prstGeom prst="rect">
            <a:avLst/>
          </a:prstGeom>
        </p:spPr>
      </p:pic>
      <p:sp>
        <p:nvSpPr>
          <p:cNvPr id="32" name="Pfeil: nach oben gekrümmt 31">
            <a:extLst>
              <a:ext uri="{FF2B5EF4-FFF2-40B4-BE49-F238E27FC236}">
                <a16:creationId xmlns:a16="http://schemas.microsoft.com/office/drawing/2014/main" id="{C886220F-A073-4376-A57E-0FE175CF197F}"/>
              </a:ext>
            </a:extLst>
          </p:cNvPr>
          <p:cNvSpPr/>
          <p:nvPr/>
        </p:nvSpPr>
        <p:spPr>
          <a:xfrm rot="10800000">
            <a:off x="4716031" y="1450865"/>
            <a:ext cx="722376" cy="326009"/>
          </a:xfrm>
          <a:prstGeom prst="curvedUpArrow">
            <a:avLst/>
          </a:prstGeom>
          <a:solidFill>
            <a:srgbClr val="9D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Pfeil: nach oben gekrümmt 32">
            <a:extLst>
              <a:ext uri="{FF2B5EF4-FFF2-40B4-BE49-F238E27FC236}">
                <a16:creationId xmlns:a16="http://schemas.microsoft.com/office/drawing/2014/main" id="{E2E0E337-2ECC-4763-8FA7-112B7E32FACB}"/>
              </a:ext>
            </a:extLst>
          </p:cNvPr>
          <p:cNvSpPr/>
          <p:nvPr/>
        </p:nvSpPr>
        <p:spPr>
          <a:xfrm rot="10800000">
            <a:off x="3841249" y="1440259"/>
            <a:ext cx="722376" cy="326009"/>
          </a:xfrm>
          <a:prstGeom prst="curvedUpArrow">
            <a:avLst/>
          </a:prstGeom>
          <a:solidFill>
            <a:srgbClr val="9D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Pfeil: nach oben gekrümmt 33">
            <a:extLst>
              <a:ext uri="{FF2B5EF4-FFF2-40B4-BE49-F238E27FC236}">
                <a16:creationId xmlns:a16="http://schemas.microsoft.com/office/drawing/2014/main" id="{78A0A900-4901-40D6-8DAD-D584FDAAC393}"/>
              </a:ext>
            </a:extLst>
          </p:cNvPr>
          <p:cNvSpPr/>
          <p:nvPr/>
        </p:nvSpPr>
        <p:spPr>
          <a:xfrm rot="10800000">
            <a:off x="2966467" y="1429653"/>
            <a:ext cx="722376" cy="326009"/>
          </a:xfrm>
          <a:prstGeom prst="curvedUpArrow">
            <a:avLst/>
          </a:prstGeom>
          <a:solidFill>
            <a:srgbClr val="9D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feld 36">
            <a:extLst>
              <a:ext uri="{FF2B5EF4-FFF2-40B4-BE49-F238E27FC236}">
                <a16:creationId xmlns:a16="http://schemas.microsoft.com/office/drawing/2014/main" id="{ECE06408-EF50-4782-9F13-65629B28DD9C}"/>
              </a:ext>
            </a:extLst>
          </p:cNvPr>
          <p:cNvSpPr txBox="1"/>
          <p:nvPr/>
        </p:nvSpPr>
        <p:spPr>
          <a:xfrm>
            <a:off x="4919218" y="1000266"/>
            <a:ext cx="23140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srgbClr val="9DA042"/>
                </a:solidFill>
                <a:effectLst/>
                <a:uLnTx/>
                <a:uFillTx/>
                <a:latin typeface="Pathway Gothic One" panose="02000506050000020004" pitchFamily="2" charset="77"/>
                <a:ea typeface="+mn-ea"/>
                <a:cs typeface="+mn-cs"/>
              </a:rPr>
              <a:t>?</a:t>
            </a:r>
            <a:endParaRPr kumimoji="0" lang="de-DE" sz="2400" b="0" i="0" u="none" strike="noStrike" kern="1200" cap="none" spc="0" normalizeH="0" baseline="0" noProof="0">
              <a:ln>
                <a:noFill/>
              </a:ln>
              <a:solidFill>
                <a:srgbClr val="9DA042"/>
              </a:solidFill>
              <a:effectLst/>
              <a:uLnTx/>
              <a:uFillTx/>
              <a:latin typeface="Calibri" panose="020F0502020204030204"/>
              <a:ea typeface="+mn-ea"/>
              <a:cs typeface="+mn-cs"/>
            </a:endParaRPr>
          </a:p>
        </p:txBody>
      </p:sp>
      <p:sp>
        <p:nvSpPr>
          <p:cNvPr id="38" name="Textfeld 37">
            <a:extLst>
              <a:ext uri="{FF2B5EF4-FFF2-40B4-BE49-F238E27FC236}">
                <a16:creationId xmlns:a16="http://schemas.microsoft.com/office/drawing/2014/main" id="{65A4CB95-CF4F-4575-AA70-7379F8E88A43}"/>
              </a:ext>
            </a:extLst>
          </p:cNvPr>
          <p:cNvSpPr txBox="1"/>
          <p:nvPr/>
        </p:nvSpPr>
        <p:spPr>
          <a:xfrm>
            <a:off x="4044436" y="996217"/>
            <a:ext cx="23140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srgbClr val="9DA042"/>
                </a:solidFill>
                <a:effectLst/>
                <a:uLnTx/>
                <a:uFillTx/>
                <a:latin typeface="Pathway Gothic One" panose="02000506050000020004" pitchFamily="2" charset="77"/>
                <a:ea typeface="+mn-ea"/>
                <a:cs typeface="+mn-cs"/>
              </a:rPr>
              <a:t>?</a:t>
            </a:r>
            <a:endParaRPr kumimoji="0" lang="de-DE" sz="2400" b="0" i="0" u="none" strike="noStrike" kern="1200" cap="none" spc="0" normalizeH="0" baseline="0" noProof="0">
              <a:ln>
                <a:noFill/>
              </a:ln>
              <a:solidFill>
                <a:srgbClr val="9DA042"/>
              </a:solidFill>
              <a:effectLst/>
              <a:uLnTx/>
              <a:uFillTx/>
              <a:latin typeface="Calibri" panose="020F0502020204030204"/>
              <a:ea typeface="+mn-ea"/>
              <a:cs typeface="+mn-cs"/>
            </a:endParaRPr>
          </a:p>
        </p:txBody>
      </p:sp>
      <p:sp>
        <p:nvSpPr>
          <p:cNvPr id="39" name="Textfeld 38">
            <a:extLst>
              <a:ext uri="{FF2B5EF4-FFF2-40B4-BE49-F238E27FC236}">
                <a16:creationId xmlns:a16="http://schemas.microsoft.com/office/drawing/2014/main" id="{5AF95611-83AA-4C0A-9DC1-D4C2A15FC427}"/>
              </a:ext>
            </a:extLst>
          </p:cNvPr>
          <p:cNvSpPr txBox="1"/>
          <p:nvPr/>
        </p:nvSpPr>
        <p:spPr>
          <a:xfrm>
            <a:off x="3169654" y="992168"/>
            <a:ext cx="23140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srgbClr val="9DA042"/>
                </a:solidFill>
                <a:effectLst/>
                <a:uLnTx/>
                <a:uFillTx/>
                <a:latin typeface="Pathway Gothic One" panose="02000506050000020004" pitchFamily="2" charset="77"/>
                <a:ea typeface="+mn-ea"/>
                <a:cs typeface="+mn-cs"/>
              </a:rPr>
              <a:t>?</a:t>
            </a:r>
            <a:endParaRPr kumimoji="0" lang="de-DE" sz="2400" b="0" i="0" u="none" strike="noStrike" kern="1200" cap="none" spc="0" normalizeH="0" baseline="0" noProof="0">
              <a:ln>
                <a:noFill/>
              </a:ln>
              <a:solidFill>
                <a:srgbClr val="9DA042"/>
              </a:solidFill>
              <a:effectLst/>
              <a:uLnTx/>
              <a:uFillTx/>
              <a:latin typeface="Calibri" panose="020F0502020204030204"/>
              <a:ea typeface="+mn-ea"/>
              <a:cs typeface="+mn-cs"/>
            </a:endParaRPr>
          </a:p>
        </p:txBody>
      </p:sp>
      <p:sp>
        <p:nvSpPr>
          <p:cNvPr id="18" name="Textfeld 17">
            <a:extLst>
              <a:ext uri="{FF2B5EF4-FFF2-40B4-BE49-F238E27FC236}">
                <a16:creationId xmlns:a16="http://schemas.microsoft.com/office/drawing/2014/main" id="{2DC0DCB7-D962-46CC-A36E-343904D02565}"/>
              </a:ext>
            </a:extLst>
          </p:cNvPr>
          <p:cNvSpPr txBox="1"/>
          <p:nvPr/>
        </p:nvSpPr>
        <p:spPr>
          <a:xfrm>
            <a:off x="5987673" y="3227108"/>
            <a:ext cx="3070457"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C87711"/>
                </a:solidFill>
                <a:effectLst/>
                <a:uLnTx/>
                <a:uFillTx/>
                <a:latin typeface="Pathway Gothic One"/>
                <a:ea typeface="+mn-ea"/>
                <a:cs typeface="+mn-cs"/>
              </a:rPr>
              <a:t>…und die „digital </a:t>
            </a:r>
            <a:r>
              <a:rPr kumimoji="0" lang="de-DE" sz="2400" b="0" i="0" u="none" strike="noStrike" kern="1200" cap="none" spc="0" normalizeH="0" baseline="0" noProof="0" err="1">
                <a:ln>
                  <a:noFill/>
                </a:ln>
                <a:solidFill>
                  <a:srgbClr val="C87711"/>
                </a:solidFill>
                <a:effectLst/>
                <a:uLnTx/>
                <a:uFillTx/>
                <a:latin typeface="Pathway Gothic One"/>
                <a:ea typeface="+mn-ea"/>
                <a:cs typeface="+mn-cs"/>
              </a:rPr>
              <a:t>readiness</a:t>
            </a:r>
            <a:r>
              <a:rPr kumimoji="0" lang="de-DE" sz="2400" b="0" i="0" u="none" strike="noStrike" kern="1200" cap="none" spc="0" normalizeH="0" baseline="0" noProof="0">
                <a:ln>
                  <a:noFill/>
                </a:ln>
                <a:solidFill>
                  <a:srgbClr val="C87711"/>
                </a:solidFill>
                <a:effectLst/>
                <a:uLnTx/>
                <a:uFillTx/>
                <a:latin typeface="Pathway Gothic One"/>
                <a:ea typeface="+mn-ea"/>
                <a:cs typeface="+mn-cs"/>
              </a:rPr>
              <a:t>“ und „digital </a:t>
            </a:r>
            <a:r>
              <a:rPr kumimoji="0" lang="de-DE" sz="2400" b="0" i="0" u="none" strike="noStrike" kern="1200" cap="none" spc="0" normalizeH="0" baseline="0" noProof="0" err="1">
                <a:ln>
                  <a:noFill/>
                </a:ln>
                <a:solidFill>
                  <a:srgbClr val="C87711"/>
                </a:solidFill>
                <a:effectLst/>
                <a:uLnTx/>
                <a:uFillTx/>
                <a:latin typeface="Pathway Gothic One"/>
                <a:ea typeface="+mn-ea"/>
                <a:cs typeface="+mn-cs"/>
              </a:rPr>
              <a:t>literacy</a:t>
            </a:r>
            <a:r>
              <a:rPr kumimoji="0" lang="de-DE" sz="2400" b="0" i="0" u="none" strike="noStrike" kern="1200" cap="none" spc="0" normalizeH="0" baseline="0" noProof="0">
                <a:ln>
                  <a:noFill/>
                </a:ln>
                <a:solidFill>
                  <a:srgbClr val="C87711"/>
                </a:solidFill>
                <a:effectLst/>
                <a:uLnTx/>
                <a:uFillTx/>
                <a:latin typeface="Pathway Gothic One"/>
                <a:ea typeface="+mn-ea"/>
                <a:cs typeface="+mn-cs"/>
              </a:rPr>
              <a:t>“ meiner Zulieferer?</a:t>
            </a:r>
          </a:p>
        </p:txBody>
      </p:sp>
    </p:spTree>
    <p:extLst>
      <p:ext uri="{BB962C8B-B14F-4D97-AF65-F5344CB8AC3E}">
        <p14:creationId xmlns:p14="http://schemas.microsoft.com/office/powerpoint/2010/main" val="16597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abgerundete Ecken 29">
            <a:extLst>
              <a:ext uri="{FF2B5EF4-FFF2-40B4-BE49-F238E27FC236}">
                <a16:creationId xmlns:a16="http://schemas.microsoft.com/office/drawing/2014/main" id="{21CE66F0-538D-4309-AB50-C0DA85363A68}"/>
              </a:ext>
            </a:extLst>
          </p:cNvPr>
          <p:cNvSpPr/>
          <p:nvPr/>
        </p:nvSpPr>
        <p:spPr>
          <a:xfrm>
            <a:off x="2559437" y="3532747"/>
            <a:ext cx="5178538" cy="1299024"/>
          </a:xfrm>
          <a:prstGeom prst="roundRect">
            <a:avLst/>
          </a:prstGeom>
          <a:solidFill>
            <a:srgbClr val="C87711">
              <a:alpha val="10000"/>
            </a:srgbClr>
          </a:solidFill>
          <a:ln w="25400">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Monitoring</a:t>
            </a:r>
          </a:p>
          <a:p>
            <a:pPr marL="1828800" marR="0" lvl="4" indent="0" algn="l" defTabSz="685800" rtl="0" eaLnBrk="1" fontAlgn="auto" latinLnBrk="0" hangingPunct="1">
              <a:lnSpc>
                <a:spcPct val="15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Farmdaten</a:t>
            </a:r>
          </a:p>
          <a:p>
            <a:pPr marL="1828800" marR="0" lvl="4" indent="0" algn="l" defTabSz="685800" rtl="0" eaLnBrk="1" fontAlgn="auto" latinLnBrk="0" hangingPunct="1">
              <a:lnSpc>
                <a:spcPct val="15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Fernerkundung, Sensoren, IoT,……</a:t>
            </a:r>
          </a:p>
          <a:p>
            <a:pPr marL="1828800" marR="0" lvl="4" indent="0" algn="l" defTabSz="685800" rtl="0" eaLnBrk="1" fontAlgn="auto" latinLnBrk="0" hangingPunct="1">
              <a:lnSpc>
                <a:spcPct val="15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Andere Datenquellen</a:t>
            </a:r>
          </a:p>
        </p:txBody>
      </p:sp>
      <p:sp>
        <p:nvSpPr>
          <p:cNvPr id="2" name="Textfeld 1">
            <a:extLst>
              <a:ext uri="{FF2B5EF4-FFF2-40B4-BE49-F238E27FC236}">
                <a16:creationId xmlns:a16="http://schemas.microsoft.com/office/drawing/2014/main" id="{5EAF4805-AB37-4544-B371-4A66169C8FB0}"/>
              </a:ext>
            </a:extLst>
          </p:cNvPr>
          <p:cNvSpPr txBox="1"/>
          <p:nvPr/>
        </p:nvSpPr>
        <p:spPr>
          <a:xfrm>
            <a:off x="7861652" y="1776874"/>
            <a:ext cx="184731" cy="73866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21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2100" b="0" i="0" u="none" strike="noStrike" kern="1200" cap="none" spc="0" normalizeH="0" baseline="0" noProof="0">
              <a:ln>
                <a:noFill/>
              </a:ln>
              <a:solidFill>
                <a:prstClr val="black"/>
              </a:solidFill>
              <a:effectLst/>
              <a:uLnTx/>
              <a:uFillTx/>
              <a:latin typeface="Arial"/>
              <a:ea typeface="+mn-ea"/>
              <a:cs typeface="+mn-cs"/>
            </a:endParaRPr>
          </a:p>
        </p:txBody>
      </p:sp>
      <p:pic>
        <p:nvPicPr>
          <p:cNvPr id="3" name="Grafik 2">
            <a:extLst>
              <a:ext uri="{FF2B5EF4-FFF2-40B4-BE49-F238E27FC236}">
                <a16:creationId xmlns:a16="http://schemas.microsoft.com/office/drawing/2014/main" id="{682249F6-0780-4C3B-B0CB-DE7EA42C00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695" y="910321"/>
            <a:ext cx="6370977" cy="2604194"/>
          </a:xfrm>
          <a:prstGeom prst="rect">
            <a:avLst/>
          </a:prstGeom>
        </p:spPr>
      </p:pic>
      <p:sp>
        <p:nvSpPr>
          <p:cNvPr id="4" name="Titel 2">
            <a:extLst>
              <a:ext uri="{FF2B5EF4-FFF2-40B4-BE49-F238E27FC236}">
                <a16:creationId xmlns:a16="http://schemas.microsoft.com/office/drawing/2014/main" id="{7FCC8A3E-7E5D-4B16-AEC2-C60B2DD7A988}"/>
              </a:ext>
            </a:extLst>
          </p:cNvPr>
          <p:cNvSpPr txBox="1">
            <a:spLocks/>
          </p:cNvSpPr>
          <p:nvPr/>
        </p:nvSpPr>
        <p:spPr>
          <a:xfrm>
            <a:off x="167399" y="364861"/>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Daten -</a:t>
            </a: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 Die Basis für Rückverfolgung</a:t>
            </a:r>
          </a:p>
        </p:txBody>
      </p:sp>
      <p:pic>
        <p:nvPicPr>
          <p:cNvPr id="5" name="Grafik 4">
            <a:extLst>
              <a:ext uri="{FF2B5EF4-FFF2-40B4-BE49-F238E27FC236}">
                <a16:creationId xmlns:a16="http://schemas.microsoft.com/office/drawing/2014/main" id="{D865129C-1B45-4E06-85B7-BF95D1400AED}"/>
              </a:ext>
            </a:extLst>
          </p:cNvPr>
          <p:cNvPicPr>
            <a:picLocks noChangeAspect="1"/>
          </p:cNvPicPr>
          <p:nvPr/>
        </p:nvPicPr>
        <p:blipFill>
          <a:blip r:embed="rId4"/>
          <a:stretch>
            <a:fillRect/>
          </a:stretch>
        </p:blipFill>
        <p:spPr>
          <a:xfrm>
            <a:off x="6930330" y="1535483"/>
            <a:ext cx="1792187" cy="991677"/>
          </a:xfrm>
          <a:prstGeom prst="rect">
            <a:avLst/>
          </a:prstGeom>
        </p:spPr>
      </p:pic>
      <p:grpSp>
        <p:nvGrpSpPr>
          <p:cNvPr id="6" name="Gruppieren 5">
            <a:extLst>
              <a:ext uri="{FF2B5EF4-FFF2-40B4-BE49-F238E27FC236}">
                <a16:creationId xmlns:a16="http://schemas.microsoft.com/office/drawing/2014/main" id="{47FF976F-16DD-4A38-95DA-4FD0A645ED46}"/>
              </a:ext>
            </a:extLst>
          </p:cNvPr>
          <p:cNvGrpSpPr/>
          <p:nvPr/>
        </p:nvGrpSpPr>
        <p:grpSpPr>
          <a:xfrm>
            <a:off x="278967" y="3380092"/>
            <a:ext cx="2041370" cy="1393631"/>
            <a:chOff x="532782" y="3368428"/>
            <a:chExt cx="2041370" cy="1393631"/>
          </a:xfrm>
        </p:grpSpPr>
        <p:pic>
          <p:nvPicPr>
            <p:cNvPr id="7" name="Grafik 6" descr="Klemmbrett abgehakt Silhouette">
              <a:extLst>
                <a:ext uri="{FF2B5EF4-FFF2-40B4-BE49-F238E27FC236}">
                  <a16:creationId xmlns:a16="http://schemas.microsoft.com/office/drawing/2014/main" id="{1B6C5137-04DA-4CE4-ADC2-A0DDA632E9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782" y="3368428"/>
              <a:ext cx="2041370" cy="1393631"/>
            </a:xfrm>
            <a:prstGeom prst="rect">
              <a:avLst/>
            </a:prstGeom>
          </p:spPr>
        </p:pic>
        <p:sp>
          <p:nvSpPr>
            <p:cNvPr id="8" name="Textfeld 7">
              <a:extLst>
                <a:ext uri="{FF2B5EF4-FFF2-40B4-BE49-F238E27FC236}">
                  <a16:creationId xmlns:a16="http://schemas.microsoft.com/office/drawing/2014/main" id="{257FEDCE-8B23-40A2-82E4-0E11AC5CB770}"/>
                </a:ext>
              </a:extLst>
            </p:cNvPr>
            <p:cNvSpPr txBox="1"/>
            <p:nvPr/>
          </p:nvSpPr>
          <p:spPr>
            <a:xfrm>
              <a:off x="1406177" y="3757492"/>
              <a:ext cx="676196" cy="749926"/>
            </a:xfrm>
            <a:prstGeom prst="rect">
              <a:avLst/>
            </a:prstGeom>
            <a:solidFill>
              <a:schemeClr val="bg1"/>
            </a:solidFill>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Preise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CO</a:t>
              </a:r>
              <a:r>
                <a:rPr kumimoji="0" lang="de-DE" sz="1000" b="0" i="0" u="none" strike="noStrike" kern="1200" cap="none" spc="0" normalizeH="0" baseline="-2500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Walderhalt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Menschen-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rechte….</a:t>
              </a:r>
            </a:p>
          </p:txBody>
        </p:sp>
      </p:grpSp>
      <p:sp>
        <p:nvSpPr>
          <p:cNvPr id="9" name="Rechteck 8">
            <a:extLst>
              <a:ext uri="{FF2B5EF4-FFF2-40B4-BE49-F238E27FC236}">
                <a16:creationId xmlns:a16="http://schemas.microsoft.com/office/drawing/2014/main" id="{CF2320DE-D482-48BD-B465-7195BE9688A3}"/>
              </a:ext>
            </a:extLst>
          </p:cNvPr>
          <p:cNvSpPr/>
          <p:nvPr/>
        </p:nvSpPr>
        <p:spPr>
          <a:xfrm>
            <a:off x="421483" y="1006395"/>
            <a:ext cx="1681600" cy="3767328"/>
          </a:xfrm>
          <a:prstGeom prst="rect">
            <a:avLst/>
          </a:prstGeom>
          <a:noFill/>
          <a:ln w="85725">
            <a:solidFill>
              <a:srgbClr val="C8771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fik 20">
            <a:extLst>
              <a:ext uri="{FF2B5EF4-FFF2-40B4-BE49-F238E27FC236}">
                <a16:creationId xmlns:a16="http://schemas.microsoft.com/office/drawing/2014/main" id="{E11A0411-B52C-4636-8E01-05AB030DFBA8}"/>
              </a:ext>
            </a:extLst>
          </p:cNvPr>
          <p:cNvPicPr>
            <a:picLocks noChangeAspect="1"/>
          </p:cNvPicPr>
          <p:nvPr/>
        </p:nvPicPr>
        <p:blipFill>
          <a:blip r:embed="rId7"/>
          <a:stretch>
            <a:fillRect/>
          </a:stretch>
        </p:blipFill>
        <p:spPr>
          <a:xfrm>
            <a:off x="2717711" y="3560007"/>
            <a:ext cx="504825" cy="457200"/>
          </a:xfrm>
          <a:prstGeom prst="rect">
            <a:avLst/>
          </a:prstGeom>
        </p:spPr>
      </p:pic>
      <p:pic>
        <p:nvPicPr>
          <p:cNvPr id="24" name="Grafik 23">
            <a:extLst>
              <a:ext uri="{FF2B5EF4-FFF2-40B4-BE49-F238E27FC236}">
                <a16:creationId xmlns:a16="http://schemas.microsoft.com/office/drawing/2014/main" id="{A6708EA3-001C-4F68-9B18-8D2D77DB04C4}"/>
              </a:ext>
            </a:extLst>
          </p:cNvPr>
          <p:cNvPicPr>
            <a:picLocks noChangeAspect="1"/>
          </p:cNvPicPr>
          <p:nvPr/>
        </p:nvPicPr>
        <p:blipFill>
          <a:blip r:embed="rId8"/>
          <a:stretch>
            <a:fillRect/>
          </a:stretch>
        </p:blipFill>
        <p:spPr>
          <a:xfrm>
            <a:off x="2636749" y="4182259"/>
            <a:ext cx="585787" cy="585787"/>
          </a:xfrm>
          <a:prstGeom prst="rect">
            <a:avLst/>
          </a:prstGeom>
        </p:spPr>
      </p:pic>
      <p:pic>
        <p:nvPicPr>
          <p:cNvPr id="26" name="Grafik 25">
            <a:extLst>
              <a:ext uri="{FF2B5EF4-FFF2-40B4-BE49-F238E27FC236}">
                <a16:creationId xmlns:a16="http://schemas.microsoft.com/office/drawing/2014/main" id="{58D7B073-F385-4EF2-8B64-B10D7F92487D}"/>
              </a:ext>
            </a:extLst>
          </p:cNvPr>
          <p:cNvPicPr>
            <a:picLocks noChangeAspect="1"/>
          </p:cNvPicPr>
          <p:nvPr/>
        </p:nvPicPr>
        <p:blipFill>
          <a:blip r:embed="rId9"/>
          <a:stretch>
            <a:fillRect/>
          </a:stretch>
        </p:blipFill>
        <p:spPr>
          <a:xfrm>
            <a:off x="3427374" y="3562502"/>
            <a:ext cx="504825" cy="429101"/>
          </a:xfrm>
          <a:prstGeom prst="rect">
            <a:avLst/>
          </a:prstGeom>
        </p:spPr>
      </p:pic>
      <p:pic>
        <p:nvPicPr>
          <p:cNvPr id="28" name="Grafik 27">
            <a:extLst>
              <a:ext uri="{FF2B5EF4-FFF2-40B4-BE49-F238E27FC236}">
                <a16:creationId xmlns:a16="http://schemas.microsoft.com/office/drawing/2014/main" id="{C2976771-AC2F-4A04-A6F7-E701516B875E}"/>
              </a:ext>
            </a:extLst>
          </p:cNvPr>
          <p:cNvPicPr>
            <a:picLocks noChangeAspect="1"/>
          </p:cNvPicPr>
          <p:nvPr/>
        </p:nvPicPr>
        <p:blipFill>
          <a:blip r:embed="rId10"/>
          <a:stretch>
            <a:fillRect/>
          </a:stretch>
        </p:blipFill>
        <p:spPr>
          <a:xfrm>
            <a:off x="3427375" y="4227503"/>
            <a:ext cx="540544" cy="540544"/>
          </a:xfrm>
          <a:prstGeom prst="rect">
            <a:avLst/>
          </a:prstGeom>
        </p:spPr>
      </p:pic>
    </p:spTree>
    <p:extLst>
      <p:ext uri="{BB962C8B-B14F-4D97-AF65-F5344CB8AC3E}">
        <p14:creationId xmlns:p14="http://schemas.microsoft.com/office/powerpoint/2010/main" val="2405483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61DCA51-F488-4D09-9E3D-9DEFBBF21681}"/>
              </a:ext>
            </a:extLst>
          </p:cNvPr>
          <p:cNvGrpSpPr/>
          <p:nvPr/>
        </p:nvGrpSpPr>
        <p:grpSpPr>
          <a:xfrm>
            <a:off x="220653" y="1843501"/>
            <a:ext cx="2041370" cy="1393631"/>
            <a:chOff x="532782" y="3368428"/>
            <a:chExt cx="2041370" cy="1393631"/>
          </a:xfrm>
        </p:grpSpPr>
        <p:pic>
          <p:nvPicPr>
            <p:cNvPr id="3" name="Grafik 2" descr="Klemmbrett abgehakt Silhouette">
              <a:extLst>
                <a:ext uri="{FF2B5EF4-FFF2-40B4-BE49-F238E27FC236}">
                  <a16:creationId xmlns:a16="http://schemas.microsoft.com/office/drawing/2014/main" id="{C576FAD0-1A29-4AE3-BDC8-AA6A5AB49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782" y="3368428"/>
              <a:ext cx="2041370" cy="1393631"/>
            </a:xfrm>
            <a:prstGeom prst="rect">
              <a:avLst/>
            </a:prstGeom>
          </p:spPr>
        </p:pic>
        <p:sp>
          <p:nvSpPr>
            <p:cNvPr id="4" name="Textfeld 3">
              <a:extLst>
                <a:ext uri="{FF2B5EF4-FFF2-40B4-BE49-F238E27FC236}">
                  <a16:creationId xmlns:a16="http://schemas.microsoft.com/office/drawing/2014/main" id="{5659E186-539C-4D78-B6AD-FCD843332334}"/>
                </a:ext>
              </a:extLst>
            </p:cNvPr>
            <p:cNvSpPr txBox="1"/>
            <p:nvPr/>
          </p:nvSpPr>
          <p:spPr>
            <a:xfrm>
              <a:off x="1406177" y="3757492"/>
              <a:ext cx="676196" cy="749926"/>
            </a:xfrm>
            <a:prstGeom prst="rect">
              <a:avLst/>
            </a:prstGeom>
            <a:solidFill>
              <a:schemeClr val="bg1"/>
            </a:solidFill>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Preise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CO</a:t>
              </a:r>
              <a:r>
                <a:rPr kumimoji="0" lang="de-DE" sz="1000" b="0" i="0" u="none" strike="noStrike" kern="1200" cap="none" spc="0" normalizeH="0" baseline="-2500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Walderhalt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Menschen-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rechte….</a:t>
              </a:r>
            </a:p>
          </p:txBody>
        </p:sp>
      </p:grpSp>
      <p:sp>
        <p:nvSpPr>
          <p:cNvPr id="5" name="Ellipse 4">
            <a:extLst>
              <a:ext uri="{FF2B5EF4-FFF2-40B4-BE49-F238E27FC236}">
                <a16:creationId xmlns:a16="http://schemas.microsoft.com/office/drawing/2014/main" id="{CF6AA5A9-4D1C-40F1-985A-BA8414ACF9C8}"/>
              </a:ext>
            </a:extLst>
          </p:cNvPr>
          <p:cNvSpPr/>
          <p:nvPr/>
        </p:nvSpPr>
        <p:spPr>
          <a:xfrm>
            <a:off x="2401630" y="4068739"/>
            <a:ext cx="1393257" cy="656924"/>
          </a:xfrm>
          <a:prstGeom prst="ellipse">
            <a:avLst/>
          </a:prstGeom>
          <a:solidFill>
            <a:srgbClr val="C8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1" i="0" u="none" strike="noStrike" kern="1200" cap="none" spc="0" normalizeH="0" baseline="0" noProof="0">
                <a:ln>
                  <a:noFill/>
                </a:ln>
                <a:solidFill>
                  <a:prstClr val="white"/>
                </a:solidFill>
                <a:effectLst/>
                <a:uLnTx/>
                <a:uFillTx/>
                <a:latin typeface="Calibri" panose="020F0502020204030204"/>
                <a:ea typeface="+mn-ea"/>
                <a:cs typeface="+mn-cs"/>
              </a:rPr>
              <a:t>Glaub-würdigkeit</a:t>
            </a:r>
          </a:p>
        </p:txBody>
      </p:sp>
      <p:sp>
        <p:nvSpPr>
          <p:cNvPr id="6" name="Ellipse 5">
            <a:extLst>
              <a:ext uri="{FF2B5EF4-FFF2-40B4-BE49-F238E27FC236}">
                <a16:creationId xmlns:a16="http://schemas.microsoft.com/office/drawing/2014/main" id="{BAB31B21-CC7A-461D-A79E-43FCDA747FFD}"/>
              </a:ext>
            </a:extLst>
          </p:cNvPr>
          <p:cNvSpPr/>
          <p:nvPr/>
        </p:nvSpPr>
        <p:spPr>
          <a:xfrm>
            <a:off x="4098388" y="3681869"/>
            <a:ext cx="1393257" cy="656924"/>
          </a:xfrm>
          <a:prstGeom prst="ellipse">
            <a:avLst/>
          </a:prstGeom>
          <a:solidFill>
            <a:srgbClr val="C8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1" i="0" u="none" strike="noStrike" kern="1200" cap="none" spc="0" normalizeH="0" baseline="0" noProof="0">
                <a:ln>
                  <a:noFill/>
                </a:ln>
                <a:solidFill>
                  <a:prstClr val="white"/>
                </a:solidFill>
                <a:effectLst/>
                <a:uLnTx/>
                <a:uFillTx/>
                <a:latin typeface="Calibri" panose="020F0502020204030204"/>
                <a:ea typeface="+mn-ea"/>
                <a:cs typeface="+mn-cs"/>
              </a:rPr>
              <a:t>Qualität</a:t>
            </a:r>
          </a:p>
        </p:txBody>
      </p:sp>
      <p:sp>
        <p:nvSpPr>
          <p:cNvPr id="7" name="Ellipse 6">
            <a:extLst>
              <a:ext uri="{FF2B5EF4-FFF2-40B4-BE49-F238E27FC236}">
                <a16:creationId xmlns:a16="http://schemas.microsoft.com/office/drawing/2014/main" id="{800FC4E5-10B1-4DE2-A708-9C199C957C71}"/>
              </a:ext>
            </a:extLst>
          </p:cNvPr>
          <p:cNvSpPr/>
          <p:nvPr/>
        </p:nvSpPr>
        <p:spPr>
          <a:xfrm>
            <a:off x="868766" y="4183879"/>
            <a:ext cx="1393257" cy="656924"/>
          </a:xfrm>
          <a:prstGeom prst="ellipse">
            <a:avLst/>
          </a:prstGeom>
          <a:solidFill>
            <a:srgbClr val="C8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1" i="0" u="none" strike="noStrike" kern="1200" cap="none" spc="0" normalizeH="0" baseline="0" noProof="0">
                <a:ln>
                  <a:noFill/>
                </a:ln>
                <a:solidFill>
                  <a:prstClr val="white"/>
                </a:solidFill>
                <a:effectLst/>
                <a:uLnTx/>
                <a:uFillTx/>
                <a:latin typeface="Calibri" panose="020F0502020204030204"/>
                <a:ea typeface="+mn-ea"/>
                <a:cs typeface="+mn-cs"/>
              </a:rPr>
              <a:t>Kosten</a:t>
            </a:r>
          </a:p>
        </p:txBody>
      </p:sp>
      <p:sp>
        <p:nvSpPr>
          <p:cNvPr id="8" name="Ellipse 7">
            <a:extLst>
              <a:ext uri="{FF2B5EF4-FFF2-40B4-BE49-F238E27FC236}">
                <a16:creationId xmlns:a16="http://schemas.microsoft.com/office/drawing/2014/main" id="{F0BCFD7F-ABBC-4559-B572-EE372C4E3DDA}"/>
              </a:ext>
            </a:extLst>
          </p:cNvPr>
          <p:cNvSpPr/>
          <p:nvPr/>
        </p:nvSpPr>
        <p:spPr>
          <a:xfrm>
            <a:off x="2503164" y="956973"/>
            <a:ext cx="1512000" cy="656924"/>
          </a:xfrm>
          <a:prstGeom prst="ellipse">
            <a:avLst/>
          </a:prstGeom>
          <a:solidFill>
            <a:srgbClr val="BEC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350" b="1" i="0" u="none" strike="noStrike" kern="1200" cap="none" spc="0" normalizeH="0" baseline="0" noProof="0">
                <a:ln>
                  <a:noFill/>
                </a:ln>
                <a:solidFill>
                  <a:prstClr val="white"/>
                </a:solidFill>
                <a:effectLst/>
                <a:uLnTx/>
                <a:uFillTx/>
                <a:latin typeface="Calibri" panose="020F0502020204030204"/>
                <a:ea typeface="+mn-ea"/>
                <a:cs typeface="+mn-cs"/>
              </a:rPr>
              <a:t>Format</a:t>
            </a:r>
          </a:p>
        </p:txBody>
      </p:sp>
      <p:sp>
        <p:nvSpPr>
          <p:cNvPr id="9" name="Ellipse 8">
            <a:extLst>
              <a:ext uri="{FF2B5EF4-FFF2-40B4-BE49-F238E27FC236}">
                <a16:creationId xmlns:a16="http://schemas.microsoft.com/office/drawing/2014/main" id="{5A48D7C5-42A8-408F-A6E9-AD3D4C65C7E2}"/>
              </a:ext>
            </a:extLst>
          </p:cNvPr>
          <p:cNvSpPr/>
          <p:nvPr/>
        </p:nvSpPr>
        <p:spPr>
          <a:xfrm>
            <a:off x="5358922" y="3156487"/>
            <a:ext cx="1393200" cy="6569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Calibri" panose="020F0502020204030204"/>
                <a:ea typeface="+mn-ea"/>
                <a:cs typeface="+mn-cs"/>
              </a:rPr>
              <a:t>Sensibilität Datenschutz</a:t>
            </a:r>
          </a:p>
        </p:txBody>
      </p:sp>
      <p:sp>
        <p:nvSpPr>
          <p:cNvPr id="10" name="Ellipse 9">
            <a:extLst>
              <a:ext uri="{FF2B5EF4-FFF2-40B4-BE49-F238E27FC236}">
                <a16:creationId xmlns:a16="http://schemas.microsoft.com/office/drawing/2014/main" id="{849936D5-1741-46C4-83DD-D91812A21A78}"/>
              </a:ext>
            </a:extLst>
          </p:cNvPr>
          <p:cNvSpPr/>
          <p:nvPr/>
        </p:nvSpPr>
        <p:spPr>
          <a:xfrm>
            <a:off x="4662322" y="1297201"/>
            <a:ext cx="1393200" cy="656924"/>
          </a:xfrm>
          <a:prstGeom prst="ellipse">
            <a:avLst/>
          </a:prstGeom>
          <a:solidFill>
            <a:srgbClr val="BEC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Calibri" panose="020F0502020204030204"/>
                <a:ea typeface="+mn-ea"/>
                <a:cs typeface="+mn-cs"/>
              </a:rPr>
              <a:t>Wieder-verwendbarkeit</a:t>
            </a:r>
          </a:p>
        </p:txBody>
      </p:sp>
      <p:sp>
        <p:nvSpPr>
          <p:cNvPr id="11" name="Ellipse 10">
            <a:extLst>
              <a:ext uri="{FF2B5EF4-FFF2-40B4-BE49-F238E27FC236}">
                <a16:creationId xmlns:a16="http://schemas.microsoft.com/office/drawing/2014/main" id="{CC59B778-A07A-4CB3-BF76-ABAE5D3DCFA6}"/>
              </a:ext>
            </a:extLst>
          </p:cNvPr>
          <p:cNvSpPr/>
          <p:nvPr/>
        </p:nvSpPr>
        <p:spPr>
          <a:xfrm>
            <a:off x="5689083" y="2185190"/>
            <a:ext cx="1393257" cy="6569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Calibri" panose="020F0502020204030204"/>
                <a:ea typeface="+mn-ea"/>
                <a:cs typeface="+mn-cs"/>
              </a:rPr>
              <a:t>Daten-eigentum </a:t>
            </a:r>
          </a:p>
        </p:txBody>
      </p:sp>
      <p:cxnSp>
        <p:nvCxnSpPr>
          <p:cNvPr id="13" name="Gerade Verbindung mit Pfeil 12">
            <a:extLst>
              <a:ext uri="{FF2B5EF4-FFF2-40B4-BE49-F238E27FC236}">
                <a16:creationId xmlns:a16="http://schemas.microsoft.com/office/drawing/2014/main" id="{AAC9EC04-EC8E-44E2-A740-0E241EA17D4F}"/>
              </a:ext>
            </a:extLst>
          </p:cNvPr>
          <p:cNvCxnSpPr>
            <a:cxnSpLocks/>
            <a:stCxn id="7" idx="0"/>
          </p:cNvCxnSpPr>
          <p:nvPr/>
        </p:nvCxnSpPr>
        <p:spPr>
          <a:xfrm flipH="1" flipV="1">
            <a:off x="1432147" y="3190175"/>
            <a:ext cx="133248" cy="993704"/>
          </a:xfrm>
          <a:prstGeom prst="straightConnector1">
            <a:avLst/>
          </a:prstGeom>
          <a:ln w="25400">
            <a:prstDash val="sysDot"/>
            <a:tailEnd type="triangle"/>
          </a:ln>
        </p:spPr>
        <p:style>
          <a:lnRef idx="1">
            <a:schemeClr val="accent4"/>
          </a:lnRef>
          <a:fillRef idx="0">
            <a:schemeClr val="accent4"/>
          </a:fillRef>
          <a:effectRef idx="0">
            <a:schemeClr val="accent4"/>
          </a:effectRef>
          <a:fontRef idx="minor">
            <a:schemeClr val="tx1"/>
          </a:fontRef>
        </p:style>
      </p:cxnSp>
      <p:cxnSp>
        <p:nvCxnSpPr>
          <p:cNvPr id="15" name="Gerade Verbindung mit Pfeil 14">
            <a:extLst>
              <a:ext uri="{FF2B5EF4-FFF2-40B4-BE49-F238E27FC236}">
                <a16:creationId xmlns:a16="http://schemas.microsoft.com/office/drawing/2014/main" id="{FA1CAAE7-EDBF-4325-A0B6-FC2C1F5BE7D2}"/>
              </a:ext>
            </a:extLst>
          </p:cNvPr>
          <p:cNvCxnSpPr>
            <a:cxnSpLocks/>
            <a:stCxn id="5" idx="1"/>
          </p:cNvCxnSpPr>
          <p:nvPr/>
        </p:nvCxnSpPr>
        <p:spPr>
          <a:xfrm flipH="1" flipV="1">
            <a:off x="1812859" y="3177258"/>
            <a:ext cx="792809" cy="987685"/>
          </a:xfrm>
          <a:prstGeom prst="straightConnector1">
            <a:avLst/>
          </a:prstGeom>
          <a:ln w="25400">
            <a:prstDash val="sysDot"/>
            <a:tailEnd type="triangle"/>
          </a:ln>
        </p:spPr>
        <p:style>
          <a:lnRef idx="1">
            <a:schemeClr val="accent4"/>
          </a:lnRef>
          <a:fillRef idx="0">
            <a:schemeClr val="accent4"/>
          </a:fillRef>
          <a:effectRef idx="0">
            <a:schemeClr val="accent4"/>
          </a:effectRef>
          <a:fontRef idx="minor">
            <a:schemeClr val="tx1"/>
          </a:fontRef>
        </p:style>
      </p:cxnSp>
      <p:cxnSp>
        <p:nvCxnSpPr>
          <p:cNvPr id="17" name="Gerade Verbindung mit Pfeil 16">
            <a:extLst>
              <a:ext uri="{FF2B5EF4-FFF2-40B4-BE49-F238E27FC236}">
                <a16:creationId xmlns:a16="http://schemas.microsoft.com/office/drawing/2014/main" id="{56CFE93D-B0BB-4B17-BF40-6D39386DB8C2}"/>
              </a:ext>
            </a:extLst>
          </p:cNvPr>
          <p:cNvCxnSpPr>
            <a:cxnSpLocks/>
            <a:stCxn id="6" idx="1"/>
          </p:cNvCxnSpPr>
          <p:nvPr/>
        </p:nvCxnSpPr>
        <p:spPr>
          <a:xfrm flipH="1" flipV="1">
            <a:off x="2201158" y="2871064"/>
            <a:ext cx="2101268" cy="907009"/>
          </a:xfrm>
          <a:prstGeom prst="straightConnector1">
            <a:avLst/>
          </a:prstGeom>
          <a:ln w="25400">
            <a:prstDash val="sysDot"/>
            <a:tailEnd type="triangle"/>
          </a:ln>
        </p:spPr>
        <p:style>
          <a:lnRef idx="1">
            <a:schemeClr val="accent4"/>
          </a:lnRef>
          <a:fillRef idx="0">
            <a:schemeClr val="accent4"/>
          </a:fillRef>
          <a:effectRef idx="0">
            <a:schemeClr val="accent4"/>
          </a:effectRef>
          <a:fontRef idx="minor">
            <a:schemeClr val="tx1"/>
          </a:fontRef>
        </p:style>
      </p:cxnSp>
      <p:cxnSp>
        <p:nvCxnSpPr>
          <p:cNvPr id="22" name="Gerade Verbindung mit Pfeil 21">
            <a:extLst>
              <a:ext uri="{FF2B5EF4-FFF2-40B4-BE49-F238E27FC236}">
                <a16:creationId xmlns:a16="http://schemas.microsoft.com/office/drawing/2014/main" id="{E92F26B5-F963-4027-8BC5-BD703575908A}"/>
              </a:ext>
            </a:extLst>
          </p:cNvPr>
          <p:cNvCxnSpPr>
            <a:cxnSpLocks/>
            <a:stCxn id="9" idx="1"/>
          </p:cNvCxnSpPr>
          <p:nvPr/>
        </p:nvCxnSpPr>
        <p:spPr>
          <a:xfrm flipH="1" flipV="1">
            <a:off x="2262023" y="2708594"/>
            <a:ext cx="3300928" cy="544097"/>
          </a:xfrm>
          <a:prstGeom prst="straightConnector1">
            <a:avLst/>
          </a:prstGeom>
          <a:ln w="25400">
            <a:prstDash val="sysDot"/>
            <a:tailEnd type="triangle"/>
          </a:ln>
        </p:spPr>
        <p:style>
          <a:lnRef idx="1">
            <a:schemeClr val="accent4"/>
          </a:lnRef>
          <a:fillRef idx="0">
            <a:schemeClr val="accent4"/>
          </a:fillRef>
          <a:effectRef idx="0">
            <a:schemeClr val="accent4"/>
          </a:effectRef>
          <a:fontRef idx="minor">
            <a:schemeClr val="tx1"/>
          </a:fontRef>
        </p:style>
      </p:cxnSp>
      <p:cxnSp>
        <p:nvCxnSpPr>
          <p:cNvPr id="25" name="Gerade Verbindung mit Pfeil 24">
            <a:extLst>
              <a:ext uri="{FF2B5EF4-FFF2-40B4-BE49-F238E27FC236}">
                <a16:creationId xmlns:a16="http://schemas.microsoft.com/office/drawing/2014/main" id="{5FF81B41-169F-4DE2-8DE0-D454215DB63D}"/>
              </a:ext>
            </a:extLst>
          </p:cNvPr>
          <p:cNvCxnSpPr>
            <a:cxnSpLocks/>
            <a:stCxn id="11" idx="2"/>
            <a:endCxn id="3" idx="3"/>
          </p:cNvCxnSpPr>
          <p:nvPr/>
        </p:nvCxnSpPr>
        <p:spPr>
          <a:xfrm flipH="1">
            <a:off x="2262023" y="2513652"/>
            <a:ext cx="3427060" cy="26665"/>
          </a:xfrm>
          <a:prstGeom prst="straightConnector1">
            <a:avLst/>
          </a:prstGeom>
          <a:ln w="25400">
            <a:prstDash val="sysDot"/>
            <a:tailEnd type="triangle"/>
          </a:ln>
        </p:spPr>
        <p:style>
          <a:lnRef idx="1">
            <a:schemeClr val="accent4"/>
          </a:lnRef>
          <a:fillRef idx="0">
            <a:schemeClr val="accent4"/>
          </a:fillRef>
          <a:effectRef idx="0">
            <a:schemeClr val="accent4"/>
          </a:effectRef>
          <a:fontRef idx="minor">
            <a:schemeClr val="tx1"/>
          </a:fontRef>
        </p:style>
      </p:cxnSp>
      <p:cxnSp>
        <p:nvCxnSpPr>
          <p:cNvPr id="28" name="Gerade Verbindung mit Pfeil 27">
            <a:extLst>
              <a:ext uri="{FF2B5EF4-FFF2-40B4-BE49-F238E27FC236}">
                <a16:creationId xmlns:a16="http://schemas.microsoft.com/office/drawing/2014/main" id="{BE9500A0-CED6-46BF-A35A-2E00A2F7F9E0}"/>
              </a:ext>
            </a:extLst>
          </p:cNvPr>
          <p:cNvCxnSpPr>
            <a:cxnSpLocks/>
            <a:stCxn id="10" idx="2"/>
          </p:cNvCxnSpPr>
          <p:nvPr/>
        </p:nvCxnSpPr>
        <p:spPr>
          <a:xfrm flipH="1">
            <a:off x="2262023" y="1625663"/>
            <a:ext cx="2400299" cy="653753"/>
          </a:xfrm>
          <a:prstGeom prst="straightConnector1">
            <a:avLst/>
          </a:prstGeom>
          <a:ln w="25400">
            <a:prstDash val="sysDot"/>
            <a:tailEnd type="triangle"/>
          </a:ln>
        </p:spPr>
        <p:style>
          <a:lnRef idx="1">
            <a:schemeClr val="accent4"/>
          </a:lnRef>
          <a:fillRef idx="0">
            <a:schemeClr val="accent4"/>
          </a:fillRef>
          <a:effectRef idx="0">
            <a:schemeClr val="accent4"/>
          </a:effectRef>
          <a:fontRef idx="minor">
            <a:schemeClr val="tx1"/>
          </a:fontRef>
        </p:style>
      </p:cxnSp>
      <p:cxnSp>
        <p:nvCxnSpPr>
          <p:cNvPr id="30" name="Gerade Verbindung mit Pfeil 29">
            <a:extLst>
              <a:ext uri="{FF2B5EF4-FFF2-40B4-BE49-F238E27FC236}">
                <a16:creationId xmlns:a16="http://schemas.microsoft.com/office/drawing/2014/main" id="{1E88DFD2-FACF-4C92-BE15-C73B771D70A5}"/>
              </a:ext>
            </a:extLst>
          </p:cNvPr>
          <p:cNvCxnSpPr>
            <a:cxnSpLocks/>
          </p:cNvCxnSpPr>
          <p:nvPr/>
        </p:nvCxnSpPr>
        <p:spPr>
          <a:xfrm flipH="1">
            <a:off x="1865728" y="1544871"/>
            <a:ext cx="789370" cy="377042"/>
          </a:xfrm>
          <a:prstGeom prst="straightConnector1">
            <a:avLst/>
          </a:prstGeom>
          <a:ln w="25400">
            <a:prstDash val="sysDot"/>
            <a:tailEnd type="triangle"/>
          </a:ln>
        </p:spPr>
        <p:style>
          <a:lnRef idx="1">
            <a:schemeClr val="accent4"/>
          </a:lnRef>
          <a:fillRef idx="0">
            <a:schemeClr val="accent4"/>
          </a:fillRef>
          <a:effectRef idx="0">
            <a:schemeClr val="accent4"/>
          </a:effectRef>
          <a:fontRef idx="minor">
            <a:schemeClr val="tx1"/>
          </a:fontRef>
        </p:style>
      </p:cxnSp>
      <p:sp>
        <p:nvSpPr>
          <p:cNvPr id="40" name="Titel 2">
            <a:extLst>
              <a:ext uri="{FF2B5EF4-FFF2-40B4-BE49-F238E27FC236}">
                <a16:creationId xmlns:a16="http://schemas.microsoft.com/office/drawing/2014/main" id="{DE5A3ACF-E0C5-46DF-9BEF-A0E1B3DBBC12}"/>
              </a:ext>
            </a:extLst>
          </p:cNvPr>
          <p:cNvSpPr txBox="1">
            <a:spLocks/>
          </p:cNvSpPr>
          <p:nvPr/>
        </p:nvSpPr>
        <p:spPr>
          <a:xfrm>
            <a:off x="-268428" y="391015"/>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Die </a:t>
            </a:r>
            <a:r>
              <a:rPr kumimoji="0" lang="de-DE" sz="2800" b="1"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Daten</a:t>
            </a: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-Herausforderungen</a:t>
            </a:r>
          </a:p>
        </p:txBody>
      </p:sp>
      <p:pic>
        <p:nvPicPr>
          <p:cNvPr id="41" name="Grafik 40">
            <a:extLst>
              <a:ext uri="{FF2B5EF4-FFF2-40B4-BE49-F238E27FC236}">
                <a16:creationId xmlns:a16="http://schemas.microsoft.com/office/drawing/2014/main" id="{8474E90C-3CA6-47B6-BCE4-628ABF00B942}"/>
              </a:ext>
            </a:extLst>
          </p:cNvPr>
          <p:cNvPicPr>
            <a:picLocks noChangeAspect="1"/>
          </p:cNvPicPr>
          <p:nvPr/>
        </p:nvPicPr>
        <p:blipFill>
          <a:blip r:embed="rId5"/>
          <a:stretch>
            <a:fillRect/>
          </a:stretch>
        </p:blipFill>
        <p:spPr>
          <a:xfrm>
            <a:off x="7554889" y="3990104"/>
            <a:ext cx="1044474" cy="1044474"/>
          </a:xfrm>
          <a:prstGeom prst="rect">
            <a:avLst/>
          </a:prstGeom>
        </p:spPr>
      </p:pic>
      <p:sp>
        <p:nvSpPr>
          <p:cNvPr id="47" name="Textfeld 46">
            <a:extLst>
              <a:ext uri="{FF2B5EF4-FFF2-40B4-BE49-F238E27FC236}">
                <a16:creationId xmlns:a16="http://schemas.microsoft.com/office/drawing/2014/main" id="{CAB4EDBB-62F0-4876-8101-343A1238D24E}"/>
              </a:ext>
            </a:extLst>
          </p:cNvPr>
          <p:cNvSpPr txBox="1"/>
          <p:nvPr/>
        </p:nvSpPr>
        <p:spPr>
          <a:xfrm>
            <a:off x="2909181" y="1699676"/>
            <a:ext cx="601089" cy="1142438"/>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1" i="0" u="none" strike="noStrike" kern="1200" cap="none" spc="0" normalizeH="0" baseline="0" noProof="0">
                <a:ln>
                  <a:noFill/>
                </a:ln>
                <a:solidFill>
                  <a:srgbClr val="BEC065"/>
                </a:solidFill>
                <a:effectLst/>
                <a:uLnTx/>
                <a:uFillTx/>
                <a:latin typeface="Pathway Gothic One" panose="02000506050000020004" pitchFamily="2" charset="77"/>
                <a:ea typeface="+mn-ea"/>
                <a:cs typeface="+mn-cs"/>
              </a:rPr>
              <a:t>? </a:t>
            </a:r>
            <a:endParaRPr kumimoji="0" lang="de-DE" sz="8000" b="1" i="0" u="none" strike="noStrike" kern="1200" cap="none" spc="0" normalizeH="0" baseline="0" noProof="0">
              <a:ln>
                <a:noFill/>
              </a:ln>
              <a:solidFill>
                <a:srgbClr val="BEC065"/>
              </a:solidFill>
              <a:effectLst/>
              <a:uLnTx/>
              <a:uFillTx/>
              <a:latin typeface="Pathway Gothic One"/>
              <a:ea typeface="+mn-ea"/>
              <a:cs typeface="+mn-cs"/>
            </a:endParaRPr>
          </a:p>
        </p:txBody>
      </p:sp>
    </p:spTree>
    <p:extLst>
      <p:ext uri="{BB962C8B-B14F-4D97-AF65-F5344CB8AC3E}">
        <p14:creationId xmlns:p14="http://schemas.microsoft.com/office/powerpoint/2010/main" val="192186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C11112F-737B-4946-902A-F7315C110D84}"/>
              </a:ext>
            </a:extLst>
          </p:cNvPr>
          <p:cNvPicPr>
            <a:picLocks noChangeAspect="1"/>
          </p:cNvPicPr>
          <p:nvPr/>
        </p:nvPicPr>
        <p:blipFill>
          <a:blip r:embed="rId3"/>
          <a:stretch>
            <a:fillRect/>
          </a:stretch>
        </p:blipFill>
        <p:spPr>
          <a:xfrm>
            <a:off x="7207568" y="1985022"/>
            <a:ext cx="1792379" cy="987638"/>
          </a:xfrm>
          <a:prstGeom prst="rect">
            <a:avLst/>
          </a:prstGeom>
        </p:spPr>
      </p:pic>
      <p:pic>
        <p:nvPicPr>
          <p:cNvPr id="9" name="Grafik 8">
            <a:extLst>
              <a:ext uri="{FF2B5EF4-FFF2-40B4-BE49-F238E27FC236}">
                <a16:creationId xmlns:a16="http://schemas.microsoft.com/office/drawing/2014/main" id="{77FD0785-C167-4032-B809-6849BCD742DA}"/>
              </a:ext>
            </a:extLst>
          </p:cNvPr>
          <p:cNvPicPr>
            <a:picLocks noChangeAspect="1"/>
          </p:cNvPicPr>
          <p:nvPr/>
        </p:nvPicPr>
        <p:blipFill>
          <a:blip r:embed="rId4"/>
          <a:stretch>
            <a:fillRect/>
          </a:stretch>
        </p:blipFill>
        <p:spPr>
          <a:xfrm>
            <a:off x="656601" y="1098168"/>
            <a:ext cx="422708" cy="359302"/>
          </a:xfrm>
          <a:prstGeom prst="rect">
            <a:avLst/>
          </a:prstGeom>
        </p:spPr>
      </p:pic>
      <p:pic>
        <p:nvPicPr>
          <p:cNvPr id="10" name="Grafik 9">
            <a:extLst>
              <a:ext uri="{FF2B5EF4-FFF2-40B4-BE49-F238E27FC236}">
                <a16:creationId xmlns:a16="http://schemas.microsoft.com/office/drawing/2014/main" id="{11723268-5A78-42F9-B0FD-8441180C3CB4}"/>
              </a:ext>
            </a:extLst>
          </p:cNvPr>
          <p:cNvPicPr>
            <a:picLocks noChangeAspect="1"/>
          </p:cNvPicPr>
          <p:nvPr/>
        </p:nvPicPr>
        <p:blipFill>
          <a:blip r:embed="rId4"/>
          <a:stretch>
            <a:fillRect/>
          </a:stretch>
        </p:blipFill>
        <p:spPr>
          <a:xfrm>
            <a:off x="656601" y="1904401"/>
            <a:ext cx="422708" cy="359302"/>
          </a:xfrm>
          <a:prstGeom prst="rect">
            <a:avLst/>
          </a:prstGeom>
        </p:spPr>
      </p:pic>
      <p:pic>
        <p:nvPicPr>
          <p:cNvPr id="11" name="Grafik 10">
            <a:extLst>
              <a:ext uri="{FF2B5EF4-FFF2-40B4-BE49-F238E27FC236}">
                <a16:creationId xmlns:a16="http://schemas.microsoft.com/office/drawing/2014/main" id="{D6336393-2B66-4CF5-BF23-B9A3AC3042E7}"/>
              </a:ext>
            </a:extLst>
          </p:cNvPr>
          <p:cNvPicPr>
            <a:picLocks noChangeAspect="1"/>
          </p:cNvPicPr>
          <p:nvPr/>
        </p:nvPicPr>
        <p:blipFill>
          <a:blip r:embed="rId4"/>
          <a:stretch>
            <a:fillRect/>
          </a:stretch>
        </p:blipFill>
        <p:spPr>
          <a:xfrm>
            <a:off x="663792" y="2871579"/>
            <a:ext cx="422708" cy="359302"/>
          </a:xfrm>
          <a:prstGeom prst="rect">
            <a:avLst/>
          </a:prstGeom>
        </p:spPr>
      </p:pic>
      <p:pic>
        <p:nvPicPr>
          <p:cNvPr id="12" name="Grafik 11">
            <a:extLst>
              <a:ext uri="{FF2B5EF4-FFF2-40B4-BE49-F238E27FC236}">
                <a16:creationId xmlns:a16="http://schemas.microsoft.com/office/drawing/2014/main" id="{274766B2-BD3E-44A0-96C4-C33507CDC46B}"/>
              </a:ext>
            </a:extLst>
          </p:cNvPr>
          <p:cNvPicPr>
            <a:picLocks noChangeAspect="1"/>
          </p:cNvPicPr>
          <p:nvPr/>
        </p:nvPicPr>
        <p:blipFill>
          <a:blip r:embed="rId4"/>
          <a:stretch>
            <a:fillRect/>
          </a:stretch>
        </p:blipFill>
        <p:spPr>
          <a:xfrm>
            <a:off x="684939" y="3786901"/>
            <a:ext cx="422708" cy="359302"/>
          </a:xfrm>
          <a:prstGeom prst="rect">
            <a:avLst/>
          </a:prstGeom>
        </p:spPr>
      </p:pic>
      <p:sp>
        <p:nvSpPr>
          <p:cNvPr id="8" name="Ellipse 7">
            <a:extLst>
              <a:ext uri="{FF2B5EF4-FFF2-40B4-BE49-F238E27FC236}">
                <a16:creationId xmlns:a16="http://schemas.microsoft.com/office/drawing/2014/main" id="{DDB4ACF7-7D66-49FE-82F9-E2F6DBE664DF}"/>
              </a:ext>
            </a:extLst>
          </p:cNvPr>
          <p:cNvSpPr/>
          <p:nvPr/>
        </p:nvSpPr>
        <p:spPr>
          <a:xfrm>
            <a:off x="5146886" y="2426516"/>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12A578E5-808B-4247-9DDD-5BBCDFAF76B4}"/>
              </a:ext>
            </a:extLst>
          </p:cNvPr>
          <p:cNvSpPr/>
          <p:nvPr/>
        </p:nvSpPr>
        <p:spPr>
          <a:xfrm>
            <a:off x="2909539" y="1056386"/>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DF5A0C35-058F-42B2-A7DC-B7BD772C1DAD}"/>
              </a:ext>
            </a:extLst>
          </p:cNvPr>
          <p:cNvSpPr/>
          <p:nvPr/>
        </p:nvSpPr>
        <p:spPr>
          <a:xfrm>
            <a:off x="2909539" y="2531806"/>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e 15">
            <a:extLst>
              <a:ext uri="{FF2B5EF4-FFF2-40B4-BE49-F238E27FC236}">
                <a16:creationId xmlns:a16="http://schemas.microsoft.com/office/drawing/2014/main" id="{DFB71B53-11DD-4721-8B06-01A45F644665}"/>
              </a:ext>
            </a:extLst>
          </p:cNvPr>
          <p:cNvSpPr/>
          <p:nvPr/>
        </p:nvSpPr>
        <p:spPr>
          <a:xfrm>
            <a:off x="5146886" y="3216596"/>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FDF25676-FB64-4219-B8EE-BAEF32DE7990}"/>
              </a:ext>
            </a:extLst>
          </p:cNvPr>
          <p:cNvSpPr/>
          <p:nvPr/>
        </p:nvSpPr>
        <p:spPr>
          <a:xfrm>
            <a:off x="5146886" y="1769659"/>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lipse 17">
            <a:extLst>
              <a:ext uri="{FF2B5EF4-FFF2-40B4-BE49-F238E27FC236}">
                <a16:creationId xmlns:a16="http://schemas.microsoft.com/office/drawing/2014/main" id="{011772AC-40CD-43D8-8724-433C1A4EA0E1}"/>
              </a:ext>
            </a:extLst>
          </p:cNvPr>
          <p:cNvSpPr/>
          <p:nvPr/>
        </p:nvSpPr>
        <p:spPr>
          <a:xfrm>
            <a:off x="2988877" y="3084277"/>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B17B2532-1B29-48B1-A717-1EE7C35DF655}"/>
              </a:ext>
            </a:extLst>
          </p:cNvPr>
          <p:cNvSpPr/>
          <p:nvPr/>
        </p:nvSpPr>
        <p:spPr>
          <a:xfrm>
            <a:off x="2909539" y="3809864"/>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Gerade Verbindung mit Pfeil 20">
            <a:extLst>
              <a:ext uri="{FF2B5EF4-FFF2-40B4-BE49-F238E27FC236}">
                <a16:creationId xmlns:a16="http://schemas.microsoft.com/office/drawing/2014/main" id="{FC67C876-A922-46C0-B385-5B275A306DEF}"/>
              </a:ext>
            </a:extLst>
          </p:cNvPr>
          <p:cNvCxnSpPr>
            <a:cxnSpLocks/>
            <a:stCxn id="69" idx="6"/>
            <a:endCxn id="14" idx="2"/>
          </p:cNvCxnSpPr>
          <p:nvPr/>
        </p:nvCxnSpPr>
        <p:spPr>
          <a:xfrm flipV="1">
            <a:off x="1656985" y="1236386"/>
            <a:ext cx="1252554" cy="4108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3" name="Gerade Verbindung mit Pfeil 22">
            <a:extLst>
              <a:ext uri="{FF2B5EF4-FFF2-40B4-BE49-F238E27FC236}">
                <a16:creationId xmlns:a16="http://schemas.microsoft.com/office/drawing/2014/main" id="{574209B6-10A0-4CBE-A236-EC8E8CE4AF95}"/>
              </a:ext>
            </a:extLst>
          </p:cNvPr>
          <p:cNvCxnSpPr>
            <a:cxnSpLocks/>
            <a:stCxn id="14" idx="6"/>
            <a:endCxn id="17" idx="1"/>
          </p:cNvCxnSpPr>
          <p:nvPr/>
        </p:nvCxnSpPr>
        <p:spPr>
          <a:xfrm>
            <a:off x="3269539" y="1236386"/>
            <a:ext cx="1930068" cy="58599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4" name="Gerade Verbindung mit Pfeil 23">
            <a:extLst>
              <a:ext uri="{FF2B5EF4-FFF2-40B4-BE49-F238E27FC236}">
                <a16:creationId xmlns:a16="http://schemas.microsoft.com/office/drawing/2014/main" id="{CF92E26A-291F-4BFE-80D1-BAFCFAF3311E}"/>
              </a:ext>
            </a:extLst>
          </p:cNvPr>
          <p:cNvCxnSpPr>
            <a:cxnSpLocks/>
            <a:stCxn id="71" idx="6"/>
            <a:endCxn id="18" idx="2"/>
          </p:cNvCxnSpPr>
          <p:nvPr/>
        </p:nvCxnSpPr>
        <p:spPr>
          <a:xfrm>
            <a:off x="1685162" y="3101490"/>
            <a:ext cx="1303715" cy="162787"/>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25" name="Gerade Verbindung mit Pfeil 24">
            <a:extLst>
              <a:ext uri="{FF2B5EF4-FFF2-40B4-BE49-F238E27FC236}">
                <a16:creationId xmlns:a16="http://schemas.microsoft.com/office/drawing/2014/main" id="{8E878DC7-2363-4C0B-8751-7FFA49608E6A}"/>
              </a:ext>
            </a:extLst>
          </p:cNvPr>
          <p:cNvCxnSpPr>
            <a:cxnSpLocks/>
            <a:stCxn id="72" idx="6"/>
            <a:endCxn id="19" idx="2"/>
          </p:cNvCxnSpPr>
          <p:nvPr/>
        </p:nvCxnSpPr>
        <p:spPr>
          <a:xfrm>
            <a:off x="1685162" y="3966203"/>
            <a:ext cx="1224377" cy="23661"/>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26" name="Gerade Verbindung mit Pfeil 25">
            <a:extLst>
              <a:ext uri="{FF2B5EF4-FFF2-40B4-BE49-F238E27FC236}">
                <a16:creationId xmlns:a16="http://schemas.microsoft.com/office/drawing/2014/main" id="{FE1D7B55-0884-4009-981F-D4736479E567}"/>
              </a:ext>
            </a:extLst>
          </p:cNvPr>
          <p:cNvCxnSpPr>
            <a:cxnSpLocks/>
            <a:stCxn id="71" idx="6"/>
            <a:endCxn id="15" idx="3"/>
          </p:cNvCxnSpPr>
          <p:nvPr/>
        </p:nvCxnSpPr>
        <p:spPr>
          <a:xfrm flipV="1">
            <a:off x="1685162" y="2839085"/>
            <a:ext cx="1277098" cy="262405"/>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27" name="Gerade Verbindung mit Pfeil 26">
            <a:extLst>
              <a:ext uri="{FF2B5EF4-FFF2-40B4-BE49-F238E27FC236}">
                <a16:creationId xmlns:a16="http://schemas.microsoft.com/office/drawing/2014/main" id="{8381B260-4873-4657-AC56-D733D8AE60F3}"/>
              </a:ext>
            </a:extLst>
          </p:cNvPr>
          <p:cNvCxnSpPr>
            <a:cxnSpLocks/>
            <a:stCxn id="70" idx="5"/>
            <a:endCxn id="15" idx="2"/>
          </p:cNvCxnSpPr>
          <p:nvPr/>
        </p:nvCxnSpPr>
        <p:spPr>
          <a:xfrm>
            <a:off x="1614070" y="2237812"/>
            <a:ext cx="1295469" cy="473994"/>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Gerade Verbindung mit Pfeil 32">
            <a:extLst>
              <a:ext uri="{FF2B5EF4-FFF2-40B4-BE49-F238E27FC236}">
                <a16:creationId xmlns:a16="http://schemas.microsoft.com/office/drawing/2014/main" id="{4BF9CE07-C0B3-4E1A-878F-011348E7E0AD}"/>
              </a:ext>
            </a:extLst>
          </p:cNvPr>
          <p:cNvCxnSpPr>
            <a:cxnSpLocks/>
            <a:stCxn id="8" idx="6"/>
            <a:endCxn id="85" idx="2"/>
          </p:cNvCxnSpPr>
          <p:nvPr/>
        </p:nvCxnSpPr>
        <p:spPr>
          <a:xfrm>
            <a:off x="5506886" y="2606516"/>
            <a:ext cx="1620129" cy="11272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4" name="Gerade Verbindung mit Pfeil 33">
            <a:extLst>
              <a:ext uri="{FF2B5EF4-FFF2-40B4-BE49-F238E27FC236}">
                <a16:creationId xmlns:a16="http://schemas.microsoft.com/office/drawing/2014/main" id="{0509A1CF-AA3F-4059-8E31-77E4402128D2}"/>
              </a:ext>
            </a:extLst>
          </p:cNvPr>
          <p:cNvCxnSpPr>
            <a:cxnSpLocks/>
            <a:stCxn id="17" idx="6"/>
            <a:endCxn id="85" idx="0"/>
          </p:cNvCxnSpPr>
          <p:nvPr/>
        </p:nvCxnSpPr>
        <p:spPr>
          <a:xfrm>
            <a:off x="5506886" y="1949659"/>
            <a:ext cx="1800129" cy="589579"/>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5" name="Gerade Verbindung mit Pfeil 34">
            <a:extLst>
              <a:ext uri="{FF2B5EF4-FFF2-40B4-BE49-F238E27FC236}">
                <a16:creationId xmlns:a16="http://schemas.microsoft.com/office/drawing/2014/main" id="{E783F4FE-0BC8-4540-BA71-7CECCD0DB142}"/>
              </a:ext>
            </a:extLst>
          </p:cNvPr>
          <p:cNvCxnSpPr>
            <a:cxnSpLocks/>
            <a:stCxn id="72" idx="6"/>
            <a:endCxn id="18" idx="3"/>
          </p:cNvCxnSpPr>
          <p:nvPr/>
        </p:nvCxnSpPr>
        <p:spPr>
          <a:xfrm flipV="1">
            <a:off x="1685162" y="3391556"/>
            <a:ext cx="1356436" cy="574647"/>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36" name="Gerade Verbindung mit Pfeil 35">
            <a:extLst>
              <a:ext uri="{FF2B5EF4-FFF2-40B4-BE49-F238E27FC236}">
                <a16:creationId xmlns:a16="http://schemas.microsoft.com/office/drawing/2014/main" id="{1EAEB2B5-F080-4ECB-8C53-7B53D9F31E12}"/>
              </a:ext>
            </a:extLst>
          </p:cNvPr>
          <p:cNvCxnSpPr>
            <a:cxnSpLocks/>
            <a:stCxn id="19" idx="6"/>
            <a:endCxn id="16" idx="2"/>
          </p:cNvCxnSpPr>
          <p:nvPr/>
        </p:nvCxnSpPr>
        <p:spPr>
          <a:xfrm flipV="1">
            <a:off x="3269539" y="3396596"/>
            <a:ext cx="1877347" cy="593268"/>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37" name="Gerade Verbindung mit Pfeil 36">
            <a:extLst>
              <a:ext uri="{FF2B5EF4-FFF2-40B4-BE49-F238E27FC236}">
                <a16:creationId xmlns:a16="http://schemas.microsoft.com/office/drawing/2014/main" id="{2DE8DFF7-0829-479A-91F3-9F6CB0B9A8FE}"/>
              </a:ext>
            </a:extLst>
          </p:cNvPr>
          <p:cNvCxnSpPr>
            <a:cxnSpLocks/>
            <a:endCxn id="17" idx="3"/>
          </p:cNvCxnSpPr>
          <p:nvPr/>
        </p:nvCxnSpPr>
        <p:spPr>
          <a:xfrm flipV="1">
            <a:off x="3226036" y="2076938"/>
            <a:ext cx="1973571" cy="49203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38" name="Gerade Verbindung mit Pfeil 37">
            <a:extLst>
              <a:ext uri="{FF2B5EF4-FFF2-40B4-BE49-F238E27FC236}">
                <a16:creationId xmlns:a16="http://schemas.microsoft.com/office/drawing/2014/main" id="{BC4A87CC-51B8-4500-9F4D-6A2F9104320B}"/>
              </a:ext>
            </a:extLst>
          </p:cNvPr>
          <p:cNvCxnSpPr>
            <a:cxnSpLocks/>
            <a:stCxn id="15" idx="6"/>
            <a:endCxn id="8" idx="2"/>
          </p:cNvCxnSpPr>
          <p:nvPr/>
        </p:nvCxnSpPr>
        <p:spPr>
          <a:xfrm flipV="1">
            <a:off x="3269539" y="2606516"/>
            <a:ext cx="1877347" cy="105290"/>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46" name="Gerade Verbindung mit Pfeil 45">
            <a:extLst>
              <a:ext uri="{FF2B5EF4-FFF2-40B4-BE49-F238E27FC236}">
                <a16:creationId xmlns:a16="http://schemas.microsoft.com/office/drawing/2014/main" id="{DC6C6013-8911-468B-87B3-B211262FDB7C}"/>
              </a:ext>
            </a:extLst>
          </p:cNvPr>
          <p:cNvCxnSpPr>
            <a:cxnSpLocks/>
            <a:stCxn id="18" idx="6"/>
            <a:endCxn id="16" idx="1"/>
          </p:cNvCxnSpPr>
          <p:nvPr/>
        </p:nvCxnSpPr>
        <p:spPr>
          <a:xfrm>
            <a:off x="3348877" y="3264277"/>
            <a:ext cx="1850730" cy="5040"/>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cxnSp>
        <p:nvCxnSpPr>
          <p:cNvPr id="48" name="Gerade Verbindung mit Pfeil 47">
            <a:extLst>
              <a:ext uri="{FF2B5EF4-FFF2-40B4-BE49-F238E27FC236}">
                <a16:creationId xmlns:a16="http://schemas.microsoft.com/office/drawing/2014/main" id="{9463B1CF-5CD7-411A-8EC0-F3D3D2E69A21}"/>
              </a:ext>
            </a:extLst>
          </p:cNvPr>
          <p:cNvCxnSpPr>
            <a:cxnSpLocks/>
            <a:stCxn id="16" idx="7"/>
            <a:endCxn id="85" idx="4"/>
          </p:cNvCxnSpPr>
          <p:nvPr/>
        </p:nvCxnSpPr>
        <p:spPr>
          <a:xfrm flipV="1">
            <a:off x="5454165" y="2899238"/>
            <a:ext cx="1852850" cy="370079"/>
          </a:xfrm>
          <a:prstGeom prst="straightConnector1">
            <a:avLst/>
          </a:prstGeom>
          <a:ln w="25400">
            <a:solidFill>
              <a:srgbClr val="9DA042"/>
            </a:solidFill>
            <a:tailEnd type="triangle"/>
          </a:ln>
        </p:spPr>
        <p:style>
          <a:lnRef idx="1">
            <a:schemeClr val="accent2"/>
          </a:lnRef>
          <a:fillRef idx="0">
            <a:schemeClr val="accent2"/>
          </a:fillRef>
          <a:effectRef idx="0">
            <a:schemeClr val="accent2"/>
          </a:effectRef>
          <a:fontRef idx="minor">
            <a:schemeClr val="tx1"/>
          </a:fontRef>
        </p:style>
      </p:cxnSp>
      <p:sp>
        <p:nvSpPr>
          <p:cNvPr id="51" name="Ellipse 50">
            <a:extLst>
              <a:ext uri="{FF2B5EF4-FFF2-40B4-BE49-F238E27FC236}">
                <a16:creationId xmlns:a16="http://schemas.microsoft.com/office/drawing/2014/main" id="{8D0DFB9D-3293-4916-91CC-34C2F4E01249}"/>
              </a:ext>
            </a:extLst>
          </p:cNvPr>
          <p:cNvSpPr/>
          <p:nvPr/>
        </p:nvSpPr>
        <p:spPr>
          <a:xfrm>
            <a:off x="2908673" y="1790661"/>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Gerade Verbindung mit Pfeil 51">
            <a:extLst>
              <a:ext uri="{FF2B5EF4-FFF2-40B4-BE49-F238E27FC236}">
                <a16:creationId xmlns:a16="http://schemas.microsoft.com/office/drawing/2014/main" id="{DB16DEB4-A290-48F0-8533-2F07D5D32D98}"/>
              </a:ext>
            </a:extLst>
          </p:cNvPr>
          <p:cNvCxnSpPr>
            <a:cxnSpLocks/>
            <a:stCxn id="70" idx="6"/>
            <a:endCxn id="51" idx="2"/>
          </p:cNvCxnSpPr>
          <p:nvPr/>
        </p:nvCxnSpPr>
        <p:spPr>
          <a:xfrm flipV="1">
            <a:off x="1666791" y="1970661"/>
            <a:ext cx="1241882" cy="13987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54" name="Gerade Verbindung mit Pfeil 53">
            <a:extLst>
              <a:ext uri="{FF2B5EF4-FFF2-40B4-BE49-F238E27FC236}">
                <a16:creationId xmlns:a16="http://schemas.microsoft.com/office/drawing/2014/main" id="{3BBF595B-17E4-4A4D-A644-1B3233F68D75}"/>
              </a:ext>
            </a:extLst>
          </p:cNvPr>
          <p:cNvCxnSpPr>
            <a:cxnSpLocks/>
            <a:stCxn id="51" idx="6"/>
            <a:endCxn id="17" idx="2"/>
          </p:cNvCxnSpPr>
          <p:nvPr/>
        </p:nvCxnSpPr>
        <p:spPr>
          <a:xfrm flipV="1">
            <a:off x="3268673" y="1949659"/>
            <a:ext cx="1878213" cy="2100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58" name="Gerade Verbindung mit Pfeil 57">
            <a:extLst>
              <a:ext uri="{FF2B5EF4-FFF2-40B4-BE49-F238E27FC236}">
                <a16:creationId xmlns:a16="http://schemas.microsoft.com/office/drawing/2014/main" id="{0DA946A7-990E-4FEC-8D4F-20AAF0CC07C4}"/>
              </a:ext>
            </a:extLst>
          </p:cNvPr>
          <p:cNvCxnSpPr>
            <a:cxnSpLocks/>
            <a:stCxn id="69" idx="6"/>
            <a:endCxn id="51" idx="1"/>
          </p:cNvCxnSpPr>
          <p:nvPr/>
        </p:nvCxnSpPr>
        <p:spPr>
          <a:xfrm>
            <a:off x="1656985" y="1277470"/>
            <a:ext cx="1304409" cy="565912"/>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cxnSp>
        <p:nvCxnSpPr>
          <p:cNvPr id="61" name="Gerade Verbindung mit Pfeil 60">
            <a:extLst>
              <a:ext uri="{FF2B5EF4-FFF2-40B4-BE49-F238E27FC236}">
                <a16:creationId xmlns:a16="http://schemas.microsoft.com/office/drawing/2014/main" id="{8D1E237C-A7AB-40F1-A51E-D546CC726783}"/>
              </a:ext>
            </a:extLst>
          </p:cNvPr>
          <p:cNvCxnSpPr>
            <a:cxnSpLocks/>
            <a:stCxn id="69" idx="6"/>
            <a:endCxn id="15" idx="1"/>
          </p:cNvCxnSpPr>
          <p:nvPr/>
        </p:nvCxnSpPr>
        <p:spPr>
          <a:xfrm>
            <a:off x="1656985" y="1277470"/>
            <a:ext cx="1305275" cy="1307057"/>
          </a:xfrm>
          <a:prstGeom prst="straightConnector1">
            <a:avLst/>
          </a:prstGeom>
          <a:ln w="25400">
            <a:solidFill>
              <a:srgbClr val="C87711"/>
            </a:solidFill>
            <a:tailEnd type="triangle"/>
          </a:ln>
        </p:spPr>
        <p:style>
          <a:lnRef idx="1">
            <a:schemeClr val="accent2"/>
          </a:lnRef>
          <a:fillRef idx="0">
            <a:schemeClr val="accent2"/>
          </a:fillRef>
          <a:effectRef idx="0">
            <a:schemeClr val="accent2"/>
          </a:effectRef>
          <a:fontRef idx="minor">
            <a:schemeClr val="tx1"/>
          </a:fontRef>
        </p:style>
      </p:cxnSp>
      <p:sp>
        <p:nvSpPr>
          <p:cNvPr id="39" name="Titel 2">
            <a:extLst>
              <a:ext uri="{FF2B5EF4-FFF2-40B4-BE49-F238E27FC236}">
                <a16:creationId xmlns:a16="http://schemas.microsoft.com/office/drawing/2014/main" id="{0BBB9B96-EA50-4000-918F-25196AAC9A70}"/>
              </a:ext>
            </a:extLst>
          </p:cNvPr>
          <p:cNvSpPr txBox="1">
            <a:spLocks/>
          </p:cNvSpPr>
          <p:nvPr/>
        </p:nvSpPr>
        <p:spPr>
          <a:xfrm>
            <a:off x="337822" y="384507"/>
            <a:ext cx="8567183" cy="540544"/>
          </a:xfrm>
        </p:spPr>
        <p:txBody>
          <a:bodyPr/>
          <a:lstStyle>
            <a:lvl1pPr algn="ctr" defTabSz="685800" rtl="0" eaLnBrk="1" latinLnBrk="0" hangingPunct="1">
              <a:lnSpc>
                <a:spcPct val="90000"/>
              </a:lnSpc>
              <a:spcBef>
                <a:spcPct val="0"/>
              </a:spcBef>
              <a:buNone/>
              <a:defRPr sz="4800" kern="1200">
                <a:solidFill>
                  <a:srgbClr val="9DA042"/>
                </a:solidFill>
                <a:latin typeface="Pathway Gothic One" panose="02000506050000020004" pitchFamily="2" charset="77"/>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srgbClr val="C87711"/>
                </a:solidFill>
                <a:effectLst/>
                <a:uLnTx/>
                <a:uFillTx/>
                <a:latin typeface="Open Sans" panose="020B0606030504020204" pitchFamily="34" charset="0"/>
                <a:ea typeface="Open Sans" panose="020B0606030504020204" pitchFamily="34" charset="0"/>
                <a:cs typeface="Open Sans" panose="020B0606030504020204" pitchFamily="34" charset="0"/>
              </a:rPr>
              <a:t>Waren- und Informationsfluss: Realität</a:t>
            </a:r>
          </a:p>
        </p:txBody>
      </p:sp>
      <p:pic>
        <p:nvPicPr>
          <p:cNvPr id="2" name="Grafik 1">
            <a:extLst>
              <a:ext uri="{FF2B5EF4-FFF2-40B4-BE49-F238E27FC236}">
                <a16:creationId xmlns:a16="http://schemas.microsoft.com/office/drawing/2014/main" id="{53088DD8-7309-4981-8411-1BDF5A949141}"/>
              </a:ext>
            </a:extLst>
          </p:cNvPr>
          <p:cNvPicPr>
            <a:picLocks noChangeAspect="1"/>
          </p:cNvPicPr>
          <p:nvPr/>
        </p:nvPicPr>
        <p:blipFill>
          <a:blip r:embed="rId5"/>
          <a:stretch>
            <a:fillRect/>
          </a:stretch>
        </p:blipFill>
        <p:spPr>
          <a:xfrm>
            <a:off x="709660" y="4196978"/>
            <a:ext cx="397628" cy="359303"/>
          </a:xfrm>
          <a:prstGeom prst="rect">
            <a:avLst/>
          </a:prstGeom>
        </p:spPr>
      </p:pic>
      <p:pic>
        <p:nvPicPr>
          <p:cNvPr id="40" name="Grafik 39">
            <a:extLst>
              <a:ext uri="{FF2B5EF4-FFF2-40B4-BE49-F238E27FC236}">
                <a16:creationId xmlns:a16="http://schemas.microsoft.com/office/drawing/2014/main" id="{C1E84E0D-4FD0-4ED0-85FB-91C04C2D1830}"/>
              </a:ext>
            </a:extLst>
          </p:cNvPr>
          <p:cNvPicPr>
            <a:picLocks noChangeAspect="1"/>
          </p:cNvPicPr>
          <p:nvPr/>
        </p:nvPicPr>
        <p:blipFill>
          <a:blip r:embed="rId5"/>
          <a:stretch>
            <a:fillRect/>
          </a:stretch>
        </p:blipFill>
        <p:spPr>
          <a:xfrm>
            <a:off x="681681" y="2302190"/>
            <a:ext cx="397628" cy="359303"/>
          </a:xfrm>
          <a:prstGeom prst="rect">
            <a:avLst/>
          </a:prstGeom>
        </p:spPr>
      </p:pic>
      <p:sp>
        <p:nvSpPr>
          <p:cNvPr id="3" name="Textfeld 2">
            <a:extLst>
              <a:ext uri="{FF2B5EF4-FFF2-40B4-BE49-F238E27FC236}">
                <a16:creationId xmlns:a16="http://schemas.microsoft.com/office/drawing/2014/main" id="{C9461475-6B8F-4945-9A99-D1A86C46F927}"/>
              </a:ext>
            </a:extLst>
          </p:cNvPr>
          <p:cNvSpPr txBox="1"/>
          <p:nvPr/>
        </p:nvSpPr>
        <p:spPr>
          <a:xfrm>
            <a:off x="4791624" y="1261318"/>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1</a:t>
            </a:r>
          </a:p>
        </p:txBody>
      </p:sp>
      <p:sp>
        <p:nvSpPr>
          <p:cNvPr id="43" name="Textfeld 42">
            <a:extLst>
              <a:ext uri="{FF2B5EF4-FFF2-40B4-BE49-F238E27FC236}">
                <a16:creationId xmlns:a16="http://schemas.microsoft.com/office/drawing/2014/main" id="{2B9B0205-720B-4774-B929-52ED2F97DF6D}"/>
              </a:ext>
            </a:extLst>
          </p:cNvPr>
          <p:cNvSpPr txBox="1"/>
          <p:nvPr/>
        </p:nvSpPr>
        <p:spPr>
          <a:xfrm>
            <a:off x="2648130" y="1323419"/>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2</a:t>
            </a:r>
          </a:p>
        </p:txBody>
      </p:sp>
      <p:grpSp>
        <p:nvGrpSpPr>
          <p:cNvPr id="84" name="Gruppieren 83">
            <a:extLst>
              <a:ext uri="{FF2B5EF4-FFF2-40B4-BE49-F238E27FC236}">
                <a16:creationId xmlns:a16="http://schemas.microsoft.com/office/drawing/2014/main" id="{9756A612-3AFC-44AB-9761-D585EB3D5AEC}"/>
              </a:ext>
            </a:extLst>
          </p:cNvPr>
          <p:cNvGrpSpPr/>
          <p:nvPr/>
        </p:nvGrpSpPr>
        <p:grpSpPr>
          <a:xfrm>
            <a:off x="4852959" y="3907114"/>
            <a:ext cx="3606102" cy="1082334"/>
            <a:chOff x="5462390" y="3858474"/>
            <a:chExt cx="3606102" cy="1082334"/>
          </a:xfrm>
        </p:grpSpPr>
        <p:pic>
          <p:nvPicPr>
            <p:cNvPr id="57" name="Grafik 56">
              <a:extLst>
                <a:ext uri="{FF2B5EF4-FFF2-40B4-BE49-F238E27FC236}">
                  <a16:creationId xmlns:a16="http://schemas.microsoft.com/office/drawing/2014/main" id="{E945C631-AC14-4989-BAAF-E96ED558EFD0}"/>
                </a:ext>
              </a:extLst>
            </p:cNvPr>
            <p:cNvPicPr>
              <a:picLocks noChangeAspect="1"/>
            </p:cNvPicPr>
            <p:nvPr/>
          </p:nvPicPr>
          <p:blipFill>
            <a:blip r:embed="rId6"/>
            <a:stretch>
              <a:fillRect/>
            </a:stretch>
          </p:blipFill>
          <p:spPr>
            <a:xfrm>
              <a:off x="7351201" y="4204105"/>
              <a:ext cx="628650" cy="704850"/>
            </a:xfrm>
            <a:prstGeom prst="rect">
              <a:avLst/>
            </a:prstGeom>
          </p:spPr>
        </p:pic>
        <p:sp>
          <p:nvSpPr>
            <p:cNvPr id="59" name="Textfeld 58">
              <a:extLst>
                <a:ext uri="{FF2B5EF4-FFF2-40B4-BE49-F238E27FC236}">
                  <a16:creationId xmlns:a16="http://schemas.microsoft.com/office/drawing/2014/main" id="{66500D39-E4AA-48B4-84B5-34A83CD2C0A0}"/>
                </a:ext>
              </a:extLst>
            </p:cNvPr>
            <p:cNvSpPr txBox="1"/>
            <p:nvPr/>
          </p:nvSpPr>
          <p:spPr>
            <a:xfrm>
              <a:off x="6865643" y="4204105"/>
              <a:ext cx="425116" cy="5847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prstClr val="black"/>
                  </a:solidFill>
                  <a:effectLst/>
                  <a:uLnTx/>
                  <a:uFillTx/>
                  <a:latin typeface="Arial"/>
                  <a:ea typeface="+mn-ea"/>
                  <a:cs typeface="+mn-cs"/>
                </a:rPr>
                <a:t>+</a:t>
              </a:r>
            </a:p>
          </p:txBody>
        </p:sp>
        <p:sp>
          <p:nvSpPr>
            <p:cNvPr id="60" name="Textfeld 59">
              <a:extLst>
                <a:ext uri="{FF2B5EF4-FFF2-40B4-BE49-F238E27FC236}">
                  <a16:creationId xmlns:a16="http://schemas.microsoft.com/office/drawing/2014/main" id="{298ED012-5381-47D5-86EA-82D94B63361F}"/>
                </a:ext>
              </a:extLst>
            </p:cNvPr>
            <p:cNvSpPr txBox="1"/>
            <p:nvPr/>
          </p:nvSpPr>
          <p:spPr>
            <a:xfrm>
              <a:off x="5576317" y="4399641"/>
              <a:ext cx="55406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Ware</a:t>
              </a:r>
            </a:p>
          </p:txBody>
        </p:sp>
        <p:sp>
          <p:nvSpPr>
            <p:cNvPr id="62" name="Textfeld 61">
              <a:extLst>
                <a:ext uri="{FF2B5EF4-FFF2-40B4-BE49-F238E27FC236}">
                  <a16:creationId xmlns:a16="http://schemas.microsoft.com/office/drawing/2014/main" id="{50F3474D-08A9-4D8F-96DE-921C5CB1D7DF}"/>
                </a:ext>
              </a:extLst>
            </p:cNvPr>
            <p:cNvSpPr txBox="1"/>
            <p:nvPr/>
          </p:nvSpPr>
          <p:spPr>
            <a:xfrm>
              <a:off x="7973535" y="4399642"/>
              <a:ext cx="109495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Information</a:t>
              </a: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63" name="Rechteck: abgerundete Ecken 62">
              <a:extLst>
                <a:ext uri="{FF2B5EF4-FFF2-40B4-BE49-F238E27FC236}">
                  <a16:creationId xmlns:a16="http://schemas.microsoft.com/office/drawing/2014/main" id="{AB552373-61B0-4AFB-B1D8-21770A29CC0F}"/>
                </a:ext>
              </a:extLst>
            </p:cNvPr>
            <p:cNvSpPr/>
            <p:nvPr/>
          </p:nvSpPr>
          <p:spPr>
            <a:xfrm>
              <a:off x="5462390" y="3858474"/>
              <a:ext cx="3606102" cy="1082334"/>
            </a:xfrm>
            <a:prstGeom prst="roundRect">
              <a:avLst/>
            </a:prstGeom>
            <a:solidFill>
              <a:srgbClr val="C87711">
                <a:alpha val="10000"/>
              </a:srgbClr>
            </a:solidFill>
            <a:ln w="25400">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C87711"/>
                  </a:solidFill>
                  <a:effectLst/>
                  <a:uLnTx/>
                  <a:uFillTx/>
                  <a:latin typeface="Pathway Gothic One"/>
                  <a:ea typeface="+mn-ea"/>
                  <a:cs typeface="+mn-cs"/>
                </a:rPr>
                <a:t>Rückverfolgung</a:t>
              </a:r>
            </a:p>
          </p:txBody>
        </p:sp>
        <p:pic>
          <p:nvPicPr>
            <p:cNvPr id="64" name="Grafik 63" descr="Ein Bild, das Text enthält.&#10;&#10;Automatisch generierte Beschreibung">
              <a:extLst>
                <a:ext uri="{FF2B5EF4-FFF2-40B4-BE49-F238E27FC236}">
                  <a16:creationId xmlns:a16="http://schemas.microsoft.com/office/drawing/2014/main" id="{53408734-66BF-4577-BFD6-5402A2F1225C}"/>
                </a:ext>
              </a:extLst>
            </p:cNvPr>
            <p:cNvPicPr>
              <a:picLocks noChangeAspect="1"/>
            </p:cNvPicPr>
            <p:nvPr/>
          </p:nvPicPr>
          <p:blipFill>
            <a:blip r:embed="rId7"/>
            <a:stretch>
              <a:fillRect/>
            </a:stretch>
          </p:blipFill>
          <p:spPr>
            <a:xfrm>
              <a:off x="6220241" y="4222718"/>
              <a:ext cx="490153" cy="602188"/>
            </a:xfrm>
            <a:prstGeom prst="rect">
              <a:avLst/>
            </a:prstGeom>
          </p:spPr>
        </p:pic>
      </p:grpSp>
      <p:sp>
        <p:nvSpPr>
          <p:cNvPr id="68" name="Textfeld 67">
            <a:extLst>
              <a:ext uri="{FF2B5EF4-FFF2-40B4-BE49-F238E27FC236}">
                <a16:creationId xmlns:a16="http://schemas.microsoft.com/office/drawing/2014/main" id="{B75DA46D-2571-4B64-99A6-53E14428812D}"/>
              </a:ext>
            </a:extLst>
          </p:cNvPr>
          <p:cNvSpPr txBox="1"/>
          <p:nvPr/>
        </p:nvSpPr>
        <p:spPr>
          <a:xfrm>
            <a:off x="1107288" y="1342065"/>
            <a:ext cx="1327597" cy="395619"/>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Stufe n</a:t>
            </a:r>
          </a:p>
        </p:txBody>
      </p:sp>
      <p:sp>
        <p:nvSpPr>
          <p:cNvPr id="69" name="Ellipse 68">
            <a:extLst>
              <a:ext uri="{FF2B5EF4-FFF2-40B4-BE49-F238E27FC236}">
                <a16:creationId xmlns:a16="http://schemas.microsoft.com/office/drawing/2014/main" id="{EB6C0EBA-5877-4BDF-8A98-3334F84EB450}"/>
              </a:ext>
            </a:extLst>
          </p:cNvPr>
          <p:cNvSpPr/>
          <p:nvPr/>
        </p:nvSpPr>
        <p:spPr>
          <a:xfrm>
            <a:off x="1296985" y="1097470"/>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Ellipse 69">
            <a:extLst>
              <a:ext uri="{FF2B5EF4-FFF2-40B4-BE49-F238E27FC236}">
                <a16:creationId xmlns:a16="http://schemas.microsoft.com/office/drawing/2014/main" id="{60DD95B1-D9C1-496B-B157-B8BE6ACF4227}"/>
              </a:ext>
            </a:extLst>
          </p:cNvPr>
          <p:cNvSpPr/>
          <p:nvPr/>
        </p:nvSpPr>
        <p:spPr>
          <a:xfrm>
            <a:off x="1306791" y="1930533"/>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Ellipse 70">
            <a:extLst>
              <a:ext uri="{FF2B5EF4-FFF2-40B4-BE49-F238E27FC236}">
                <a16:creationId xmlns:a16="http://schemas.microsoft.com/office/drawing/2014/main" id="{08CF060E-9FC8-44A4-A3FA-42644C79688E}"/>
              </a:ext>
            </a:extLst>
          </p:cNvPr>
          <p:cNvSpPr/>
          <p:nvPr/>
        </p:nvSpPr>
        <p:spPr>
          <a:xfrm>
            <a:off x="1325162" y="2921490"/>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Ellipse 71">
            <a:extLst>
              <a:ext uri="{FF2B5EF4-FFF2-40B4-BE49-F238E27FC236}">
                <a16:creationId xmlns:a16="http://schemas.microsoft.com/office/drawing/2014/main" id="{E05DF84B-E3A0-42BC-B757-B1C00719A903}"/>
              </a:ext>
            </a:extLst>
          </p:cNvPr>
          <p:cNvSpPr/>
          <p:nvPr/>
        </p:nvSpPr>
        <p:spPr>
          <a:xfrm>
            <a:off x="1325162" y="3786203"/>
            <a:ext cx="360000" cy="360000"/>
          </a:xfrm>
          <a:prstGeom prst="ellipse">
            <a:avLst/>
          </a:prstGeom>
          <a:noFill/>
          <a:ln w="53975">
            <a:solidFill>
              <a:srgbClr val="9D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Ellipse 84">
            <a:extLst>
              <a:ext uri="{FF2B5EF4-FFF2-40B4-BE49-F238E27FC236}">
                <a16:creationId xmlns:a16="http://schemas.microsoft.com/office/drawing/2014/main" id="{29F611C3-96AC-422A-9AE0-11DC44091F4C}"/>
              </a:ext>
            </a:extLst>
          </p:cNvPr>
          <p:cNvSpPr/>
          <p:nvPr/>
        </p:nvSpPr>
        <p:spPr>
          <a:xfrm>
            <a:off x="7127015" y="2539238"/>
            <a:ext cx="360000" cy="360000"/>
          </a:xfrm>
          <a:prstGeom prst="ellipse">
            <a:avLst/>
          </a:prstGeom>
          <a:noFill/>
          <a:ln w="53975">
            <a:solidFill>
              <a:srgbClr val="C87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feld 122">
            <a:extLst>
              <a:ext uri="{FF2B5EF4-FFF2-40B4-BE49-F238E27FC236}">
                <a16:creationId xmlns:a16="http://schemas.microsoft.com/office/drawing/2014/main" id="{E3751FCE-81FF-4607-A3EF-88122B625E98}"/>
              </a:ext>
            </a:extLst>
          </p:cNvPr>
          <p:cNvSpPr txBox="1"/>
          <p:nvPr/>
        </p:nvSpPr>
        <p:spPr>
          <a:xfrm>
            <a:off x="7659516" y="3447777"/>
            <a:ext cx="425065" cy="1142438"/>
          </a:xfrm>
          <a:prstGeom prst="rect">
            <a:avLst/>
          </a:prstGeom>
        </p:spPr>
        <p:txBody>
          <a:bodyPr vert="horz" wrap="non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a:ln>
                  <a:noFill/>
                </a:ln>
                <a:solidFill>
                  <a:srgbClr val="BEC065"/>
                </a:solidFill>
                <a:effectLst/>
                <a:uLnTx/>
                <a:uFillTx/>
                <a:latin typeface="Pathway Gothic One" panose="02000506050000020004" pitchFamily="2" charset="77"/>
                <a:ea typeface="+mn-ea"/>
                <a:cs typeface="+mn-cs"/>
              </a:rPr>
              <a:t>?</a:t>
            </a:r>
            <a:r>
              <a:rPr kumimoji="0" lang="de-DE" sz="8000" b="1" i="0" u="none" strike="noStrike" kern="1200" cap="none" spc="0" normalizeH="0" baseline="0" noProof="0">
                <a:ln>
                  <a:noFill/>
                </a:ln>
                <a:solidFill>
                  <a:srgbClr val="BEC065"/>
                </a:solidFill>
                <a:effectLst/>
                <a:uLnTx/>
                <a:uFillTx/>
                <a:latin typeface="Pathway Gothic One" panose="02000506050000020004" pitchFamily="2" charset="77"/>
                <a:ea typeface="+mn-ea"/>
                <a:cs typeface="+mn-cs"/>
              </a:rPr>
              <a:t> </a:t>
            </a:r>
            <a:endParaRPr kumimoji="0" lang="de-DE" sz="8000" b="1" i="0" u="none" strike="noStrike" kern="1200" cap="none" spc="0" normalizeH="0" baseline="0" noProof="0">
              <a:ln>
                <a:noFill/>
              </a:ln>
              <a:solidFill>
                <a:srgbClr val="BEC065"/>
              </a:solidFill>
              <a:effectLst/>
              <a:uLnTx/>
              <a:uFillTx/>
              <a:latin typeface="Pathway Gothic One"/>
              <a:ea typeface="+mn-ea"/>
              <a:cs typeface="+mn-cs"/>
            </a:endParaRPr>
          </a:p>
        </p:txBody>
      </p:sp>
    </p:spTree>
    <p:extLst>
      <p:ext uri="{BB962C8B-B14F-4D97-AF65-F5344CB8AC3E}">
        <p14:creationId xmlns:p14="http://schemas.microsoft.com/office/powerpoint/2010/main" val="2754242203"/>
      </p:ext>
    </p:extLst>
  </p:cSld>
  <p:clrMapOvr>
    <a:masterClrMapping/>
  </p:clrMapOvr>
</p:sld>
</file>

<file path=ppt/theme/theme1.xml><?xml version="1.0" encoding="utf-8"?>
<a:theme xmlns:a="http://schemas.openxmlformats.org/drawingml/2006/main" name="INA VORLAG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50000"/>
          </a:lnSpc>
          <a:defRPr sz="3200" dirty="0" smtClean="0">
            <a:solidFill>
              <a:srgbClr val="C87711"/>
            </a:solidFill>
            <a:latin typeface="Pathway Gothic One" panose="02000506050000020004"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_FNK">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D_FNK">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NA VORLAG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50000"/>
          </a:lnSpc>
          <a:defRPr sz="3200" dirty="0" smtClean="0">
            <a:solidFill>
              <a:srgbClr val="C87711"/>
            </a:solidFill>
            <a:latin typeface="Pathway Gothic One" panose="02000506050000020004"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ndreas xmlns="13d84d65-79e5-4231-b556-9d18f65cda8c" xsi:nil="true"/>
    <IconOverlay xmlns="http://schemas.microsoft.com/sharepoint/v4" xsi:nil="true"/>
    <SharedWithUsers xmlns="8f02399b-5cfb-4a5b-aae2-d55c9baabffa">
      <UserInfo>
        <DisplayName>Liedlbauer, Thilo GIZ</DisplayName>
        <AccountId>14</AccountId>
        <AccountType/>
      </UserInfo>
      <UserInfo>
        <DisplayName>Rau, Franziska GIZ BE</DisplayName>
        <AccountId>34</AccountId>
        <AccountType/>
      </UserInfo>
      <UserInfo>
        <DisplayName>von Essen, Charlotte GIZ</DisplayName>
        <AccountId>33</AccountId>
        <AccountType/>
      </UserInfo>
    </SharedWithUsers>
    <Vorschau xmlns="13d84d65-79e5-4231-b556-9d18f65cda8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1127BBBB5AAB5448D0FF0C8D351E6E4" ma:contentTypeVersion="16" ma:contentTypeDescription="Ein neues Dokument erstellen." ma:contentTypeScope="" ma:versionID="7e2743272f5866b1e5dc8563803a0d63">
  <xsd:schema xmlns:xsd="http://www.w3.org/2001/XMLSchema" xmlns:xs="http://www.w3.org/2001/XMLSchema" xmlns:p="http://schemas.microsoft.com/office/2006/metadata/properties" xmlns:ns2="13d84d65-79e5-4231-b556-9d18f65cda8c" xmlns:ns3="8f02399b-5cfb-4a5b-aae2-d55c9baabffa" xmlns:ns4="http://schemas.microsoft.com/sharepoint/v4" targetNamespace="http://schemas.microsoft.com/office/2006/metadata/properties" ma:root="true" ma:fieldsID="7d6e38cb6ca5e07db64d4f96bd1847aa" ns2:_="" ns3:_="" ns4:_="">
    <xsd:import namespace="13d84d65-79e5-4231-b556-9d18f65cda8c"/>
    <xsd:import namespace="8f02399b-5cfb-4a5b-aae2-d55c9baabffa"/>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ServiceAutoKeyPoints" minOccurs="0"/>
                <xsd:element ref="ns2:MediaServiceKeyPoints" minOccurs="0"/>
                <xsd:element ref="ns2:Andreas" minOccurs="0"/>
                <xsd:element ref="ns2:MediaLengthInSeconds" minOccurs="0"/>
                <xsd:element ref="ns4:IconOverlay" minOccurs="0"/>
                <xsd:element ref="ns2:Vorscha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d84d65-79e5-4231-b556-9d18f65cda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ndreas" ma:index="20" nillable="true" ma:displayName="Andreas" ma:format="Dropdown" ma:internalName="Andrea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Vorschau" ma:index="23" nillable="true" ma:displayName="Vorschau" ma:format="Thumbnail" ma:internalName="Vorschau">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02399b-5cfb-4a5b-aae2-d55c9baabffa" elementFormDefault="qualified">
    <xsd:import namespace="http://schemas.microsoft.com/office/2006/documentManagement/types"/>
    <xsd:import namespace="http://schemas.microsoft.com/office/infopath/2007/PartnerControls"/>
    <xsd:element name="SharedWithUsers" ma:index="1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04099B-6871-4894-8EB4-18C9B44B595F}">
  <ds:schemaRefs>
    <ds:schemaRef ds:uri="13d84d65-79e5-4231-b556-9d18f65cda8c"/>
    <ds:schemaRef ds:uri="8f02399b-5cfb-4a5b-aae2-d55c9baabf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F93B4B1-D99F-469D-9F28-E91B5389477C}">
  <ds:schemaRefs>
    <ds:schemaRef ds:uri="13d84d65-79e5-4231-b556-9d18f65cda8c"/>
    <ds:schemaRef ds:uri="8f02399b-5cfb-4a5b-aae2-d55c9baabf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D4E74E-E110-4406-B573-E5B8656720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1307</Words>
  <Application>Microsoft Office PowerPoint</Application>
  <PresentationFormat>Bildschirmpräsentation (16:9)</PresentationFormat>
  <Paragraphs>218</Paragraphs>
  <Slides>27</Slides>
  <Notes>13</Notes>
  <HiddenSlides>2</HiddenSlides>
  <MMClips>0</MMClips>
  <ScaleCrop>false</ScaleCrop>
  <HeadingPairs>
    <vt:vector size="6" baseType="variant">
      <vt:variant>
        <vt:lpstr>Verwendete Schriftarten</vt:lpstr>
      </vt:variant>
      <vt:variant>
        <vt:i4>11</vt:i4>
      </vt:variant>
      <vt:variant>
        <vt:lpstr>Design</vt:lpstr>
      </vt:variant>
      <vt:variant>
        <vt:i4>4</vt:i4>
      </vt:variant>
      <vt:variant>
        <vt:lpstr>Folientitel</vt:lpstr>
      </vt:variant>
      <vt:variant>
        <vt:i4>27</vt:i4>
      </vt:variant>
    </vt:vector>
  </HeadingPairs>
  <TitlesOfParts>
    <vt:vector size="42" baseType="lpstr">
      <vt:lpstr>Arial</vt:lpstr>
      <vt:lpstr>Arial Narrow</vt:lpstr>
      <vt:lpstr>Calibri</vt:lpstr>
      <vt:lpstr>Calibri Light</vt:lpstr>
      <vt:lpstr>Courier New</vt:lpstr>
      <vt:lpstr>Open Sans</vt:lpstr>
      <vt:lpstr>Open Sans Extrabold</vt:lpstr>
      <vt:lpstr>Open Sans Semibold</vt:lpstr>
      <vt:lpstr>Pathway Gothic One</vt:lpstr>
      <vt:lpstr>Symbol</vt:lpstr>
      <vt:lpstr>Wingdings</vt:lpstr>
      <vt:lpstr>INA VORLAGEN</vt:lpstr>
      <vt:lpstr>CD_FNK</vt:lpstr>
      <vt:lpstr>1_CD_FNK</vt:lpstr>
      <vt:lpstr>1_INA VORLAGEN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kommende INA Lunch-break</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Spykermann, Miriam GIZ</dc:creator>
  <cp:lastModifiedBy>Liedlbauer, Thilo GIZ</cp:lastModifiedBy>
  <cp:revision>1</cp:revision>
  <dcterms:created xsi:type="dcterms:W3CDTF">2021-09-21T09:19:50Z</dcterms:created>
  <dcterms:modified xsi:type="dcterms:W3CDTF">2022-04-01T10:27:19Z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0x01010071127BBBB5AAB5448D0FF0C8D351E6E4</vt:lpwstr>
  </property>
</Properties>
</file>